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8" r:id="rId3"/>
    <p:sldId id="268" r:id="rId4"/>
    <p:sldId id="282" r:id="rId5"/>
    <p:sldId id="283" r:id="rId6"/>
    <p:sldId id="272" r:id="rId7"/>
    <p:sldId id="274" r:id="rId8"/>
    <p:sldId id="303" r:id="rId9"/>
    <p:sldId id="309" r:id="rId10"/>
    <p:sldId id="295" r:id="rId11"/>
    <p:sldId id="301" r:id="rId12"/>
    <p:sldId id="296" r:id="rId13"/>
    <p:sldId id="302" r:id="rId14"/>
    <p:sldId id="304" r:id="rId15"/>
    <p:sldId id="310" r:id="rId16"/>
    <p:sldId id="30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77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8FD0E5-A67D-44B6-997C-9B93ADBDE39D}" type="doc">
      <dgm:prSet loTypeId="urn:microsoft.com/office/officeart/2005/8/layout/hProcess7#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CA7EC39-EF28-408D-A92F-7CACA57CF2FB}">
      <dgm:prSet phldrT="[文本]" custT="1"/>
      <dgm:spPr/>
      <dgm:t>
        <a:bodyPr/>
        <a:lstStyle/>
        <a:p>
          <a:r>
            <a:rPr lang="zh-CN" altLang="en-US" sz="2400" dirty="0" smtClean="0"/>
            <a:t>传感器</a:t>
          </a:r>
          <a:endParaRPr lang="zh-CN" altLang="en-US" sz="2400" dirty="0"/>
        </a:p>
      </dgm:t>
    </dgm:pt>
    <dgm:pt modelId="{438E0346-50D0-4E7D-BFE6-C073DF39627B}" type="parTrans" cxnId="{84401E98-1CDE-4EEB-BD0C-FB91ED571B81}">
      <dgm:prSet/>
      <dgm:spPr/>
      <dgm:t>
        <a:bodyPr/>
        <a:lstStyle/>
        <a:p>
          <a:endParaRPr lang="zh-CN" altLang="en-US"/>
        </a:p>
      </dgm:t>
    </dgm:pt>
    <dgm:pt modelId="{48555D16-8B5D-4207-99D6-4C93E235A151}" type="sibTrans" cxnId="{84401E98-1CDE-4EEB-BD0C-FB91ED571B81}">
      <dgm:prSet/>
      <dgm:spPr/>
      <dgm:t>
        <a:bodyPr/>
        <a:lstStyle/>
        <a:p>
          <a:endParaRPr lang="zh-CN" altLang="en-US"/>
        </a:p>
      </dgm:t>
    </dgm:pt>
    <dgm:pt modelId="{F2B04796-F21B-4D42-999A-A6B232B8A292}">
      <dgm:prSet phldrT="[文本]" custT="1"/>
      <dgm:spPr/>
      <dgm:t>
        <a:bodyPr/>
        <a:lstStyle/>
        <a:p>
          <a:r>
            <a:rPr lang="zh-CN" altLang="en-US" sz="3200" dirty="0" smtClean="0"/>
            <a:t>电极</a:t>
          </a:r>
          <a:endParaRPr lang="zh-CN" altLang="en-US" sz="3200" dirty="0"/>
        </a:p>
      </dgm:t>
    </dgm:pt>
    <dgm:pt modelId="{B2303264-DA11-40CB-9695-698B091E53C1}" type="parTrans" cxnId="{5EADD0D4-1934-4EDF-9A31-4E7EC1BDA7F0}">
      <dgm:prSet/>
      <dgm:spPr/>
      <dgm:t>
        <a:bodyPr/>
        <a:lstStyle/>
        <a:p>
          <a:endParaRPr lang="zh-CN" altLang="en-US"/>
        </a:p>
      </dgm:t>
    </dgm:pt>
    <dgm:pt modelId="{62EC0B9E-E659-4ECC-BB56-AA2200816B2D}" type="sibTrans" cxnId="{5EADD0D4-1934-4EDF-9A31-4E7EC1BDA7F0}">
      <dgm:prSet/>
      <dgm:spPr/>
      <dgm:t>
        <a:bodyPr/>
        <a:lstStyle/>
        <a:p>
          <a:endParaRPr lang="zh-CN" altLang="en-US"/>
        </a:p>
      </dgm:t>
    </dgm:pt>
    <dgm:pt modelId="{BA4FF206-C76E-4B22-9E85-6E6F2309D5E4}">
      <dgm:prSet phldrT="[文本]" custT="1"/>
      <dgm:spPr/>
      <dgm:t>
        <a:bodyPr/>
        <a:lstStyle/>
        <a:p>
          <a:r>
            <a:rPr lang="zh-CN" altLang="en-US" sz="2400" dirty="0" smtClean="0"/>
            <a:t>接口电路</a:t>
          </a:r>
          <a:endParaRPr lang="zh-CN" altLang="en-US" sz="2400" dirty="0"/>
        </a:p>
      </dgm:t>
    </dgm:pt>
    <dgm:pt modelId="{562F12D0-CB35-4A78-B119-98A439863AA4}" type="parTrans" cxnId="{1110AA75-32C9-4359-9116-2A97F6F24BB5}">
      <dgm:prSet/>
      <dgm:spPr/>
      <dgm:t>
        <a:bodyPr/>
        <a:lstStyle/>
        <a:p>
          <a:endParaRPr lang="zh-CN" altLang="en-US"/>
        </a:p>
      </dgm:t>
    </dgm:pt>
    <dgm:pt modelId="{A6BA7BC8-60CD-496E-B66F-F7F693C5BC78}" type="sibTrans" cxnId="{1110AA75-32C9-4359-9116-2A97F6F24BB5}">
      <dgm:prSet/>
      <dgm:spPr/>
      <dgm:t>
        <a:bodyPr/>
        <a:lstStyle/>
        <a:p>
          <a:endParaRPr lang="zh-CN" altLang="en-US"/>
        </a:p>
      </dgm:t>
    </dgm:pt>
    <dgm:pt modelId="{27A387E0-198C-4137-93D9-4EB1817ADF72}">
      <dgm:prSet phldrT="[文本]" custT="1"/>
      <dgm:spPr/>
      <dgm:t>
        <a:bodyPr/>
        <a:lstStyle/>
        <a:p>
          <a:r>
            <a:rPr lang="zh-CN" altLang="en-US" sz="3200" dirty="0" smtClean="0"/>
            <a:t>模拟电路</a:t>
          </a:r>
          <a:endParaRPr lang="zh-CN" altLang="en-US" sz="3200" dirty="0"/>
        </a:p>
      </dgm:t>
    </dgm:pt>
    <dgm:pt modelId="{E8C9A25E-4248-4EB3-9B86-F824B8380B0D}" type="parTrans" cxnId="{9C9081B8-3EC3-4C03-B11E-3B77B139CB13}">
      <dgm:prSet/>
      <dgm:spPr/>
      <dgm:t>
        <a:bodyPr/>
        <a:lstStyle/>
        <a:p>
          <a:endParaRPr lang="zh-CN" altLang="en-US"/>
        </a:p>
      </dgm:t>
    </dgm:pt>
    <dgm:pt modelId="{C149393B-984D-4370-8B1A-7EDAD2622FFE}" type="sibTrans" cxnId="{9C9081B8-3EC3-4C03-B11E-3B77B139CB13}">
      <dgm:prSet/>
      <dgm:spPr/>
      <dgm:t>
        <a:bodyPr/>
        <a:lstStyle/>
        <a:p>
          <a:endParaRPr lang="zh-CN" altLang="en-US"/>
        </a:p>
      </dgm:t>
    </dgm:pt>
    <dgm:pt modelId="{7D0D4AA5-EA1D-42A9-BD95-613B331448FE}">
      <dgm:prSet phldrT="[文本]" custT="1"/>
      <dgm:spPr/>
      <dgm:t>
        <a:bodyPr/>
        <a:lstStyle/>
        <a:p>
          <a:r>
            <a:rPr lang="zh-CN" altLang="en-US" sz="2400" dirty="0" smtClean="0"/>
            <a:t>信号处理</a:t>
          </a:r>
          <a:endParaRPr lang="zh-CN" altLang="en-US" sz="2400" dirty="0"/>
        </a:p>
      </dgm:t>
    </dgm:pt>
    <dgm:pt modelId="{39343348-9922-47F0-8B34-529F0738F5BA}" type="parTrans" cxnId="{E34E9BC3-BA4A-419A-BC21-E816E79B4D59}">
      <dgm:prSet/>
      <dgm:spPr/>
      <dgm:t>
        <a:bodyPr/>
        <a:lstStyle/>
        <a:p>
          <a:endParaRPr lang="zh-CN" altLang="en-US"/>
        </a:p>
      </dgm:t>
    </dgm:pt>
    <dgm:pt modelId="{20C29A9C-A5A0-4BCF-99B6-24C188F99E0D}" type="sibTrans" cxnId="{E34E9BC3-BA4A-419A-BC21-E816E79B4D59}">
      <dgm:prSet/>
      <dgm:spPr/>
      <dgm:t>
        <a:bodyPr/>
        <a:lstStyle/>
        <a:p>
          <a:endParaRPr lang="zh-CN" altLang="en-US"/>
        </a:p>
      </dgm:t>
    </dgm:pt>
    <dgm:pt modelId="{2F31E151-BA5D-491A-BDCB-FB915665DFF2}">
      <dgm:prSet phldrT="[文本]" custT="1"/>
      <dgm:spPr/>
      <dgm:t>
        <a:bodyPr/>
        <a:lstStyle/>
        <a:p>
          <a:r>
            <a:rPr lang="zh-CN" altLang="en-US" sz="3200" dirty="0" smtClean="0"/>
            <a:t>数字电路</a:t>
          </a:r>
          <a:endParaRPr lang="zh-CN" altLang="en-US" sz="3200" dirty="0"/>
        </a:p>
      </dgm:t>
    </dgm:pt>
    <dgm:pt modelId="{C48798E8-108E-45C9-8946-738BC551F877}" type="parTrans" cxnId="{B47AA854-7E18-4E57-8CC6-5AF08DA2A095}">
      <dgm:prSet/>
      <dgm:spPr/>
      <dgm:t>
        <a:bodyPr/>
        <a:lstStyle/>
        <a:p>
          <a:endParaRPr lang="zh-CN" altLang="en-US"/>
        </a:p>
      </dgm:t>
    </dgm:pt>
    <dgm:pt modelId="{41C5C2FC-B15C-49F4-924B-BAEBF78AB815}" type="sibTrans" cxnId="{B47AA854-7E18-4E57-8CC6-5AF08DA2A095}">
      <dgm:prSet/>
      <dgm:spPr/>
      <dgm:t>
        <a:bodyPr/>
        <a:lstStyle/>
        <a:p>
          <a:endParaRPr lang="zh-CN" altLang="en-US"/>
        </a:p>
      </dgm:t>
    </dgm:pt>
    <dgm:pt modelId="{CFCE0868-1BA2-482F-9B98-3151C39D8F11}">
      <dgm:prSet phldrT="[文本]" custT="1"/>
      <dgm:spPr/>
      <dgm:t>
        <a:bodyPr/>
        <a:lstStyle/>
        <a:p>
          <a:r>
            <a:rPr lang="zh-CN" altLang="en-US" sz="2000" dirty="0" smtClean="0"/>
            <a:t>心电信号处理算法</a:t>
          </a:r>
          <a:endParaRPr lang="zh-CN" altLang="en-US" sz="2000" dirty="0"/>
        </a:p>
      </dgm:t>
    </dgm:pt>
    <dgm:pt modelId="{18A4ECA3-F776-472F-AED1-DEA8D72A4CCB}" type="parTrans" cxnId="{D2AAE4D3-A4EA-4B7D-B1AA-848FE211F078}">
      <dgm:prSet/>
      <dgm:spPr/>
      <dgm:t>
        <a:bodyPr/>
        <a:lstStyle/>
        <a:p>
          <a:endParaRPr lang="zh-CN" altLang="en-US"/>
        </a:p>
      </dgm:t>
    </dgm:pt>
    <dgm:pt modelId="{CE4BF505-4DE8-43C5-9BD0-96E66AB54A16}" type="sibTrans" cxnId="{D2AAE4D3-A4EA-4B7D-B1AA-848FE211F078}">
      <dgm:prSet/>
      <dgm:spPr/>
      <dgm:t>
        <a:bodyPr/>
        <a:lstStyle/>
        <a:p>
          <a:endParaRPr lang="zh-CN" altLang="en-US"/>
        </a:p>
      </dgm:t>
    </dgm:pt>
    <dgm:pt modelId="{150E1714-6C54-4CCA-99A6-2861EE96B0F2}">
      <dgm:prSet phldrT="[文本]" custT="1"/>
      <dgm:spPr/>
      <dgm:t>
        <a:bodyPr/>
        <a:lstStyle/>
        <a:p>
          <a:r>
            <a:rPr lang="zh-CN" altLang="en-US" sz="2000" dirty="0" smtClean="0"/>
            <a:t>脉搏信号处理算法</a:t>
          </a:r>
          <a:endParaRPr lang="zh-CN" altLang="en-US" sz="2000" dirty="0"/>
        </a:p>
      </dgm:t>
    </dgm:pt>
    <dgm:pt modelId="{690C5FE2-2397-4A8D-99DE-145A19E9F835}" type="parTrans" cxnId="{D6A03030-FE61-4453-B0F2-169DD3EBD9DF}">
      <dgm:prSet/>
      <dgm:spPr/>
      <dgm:t>
        <a:bodyPr/>
        <a:lstStyle/>
        <a:p>
          <a:endParaRPr lang="zh-CN" altLang="en-US"/>
        </a:p>
      </dgm:t>
    </dgm:pt>
    <dgm:pt modelId="{8EDD949C-7FA2-4233-AD5A-4101410F7208}" type="sibTrans" cxnId="{D6A03030-FE61-4453-B0F2-169DD3EBD9DF}">
      <dgm:prSet/>
      <dgm:spPr/>
      <dgm:t>
        <a:bodyPr/>
        <a:lstStyle/>
        <a:p>
          <a:endParaRPr lang="zh-CN" altLang="en-US"/>
        </a:p>
      </dgm:t>
    </dgm:pt>
    <dgm:pt modelId="{6A53547B-49B0-49EF-948B-EAD54F5EF42B}">
      <dgm:prSet phldrT="[文本]" custT="1"/>
      <dgm:spPr/>
      <dgm:t>
        <a:bodyPr/>
        <a:lstStyle/>
        <a:p>
          <a:r>
            <a:rPr lang="zh-CN" altLang="en-US" sz="2000" dirty="0" smtClean="0"/>
            <a:t>血压计算</a:t>
          </a:r>
          <a:endParaRPr lang="zh-CN" altLang="en-US" sz="2000" dirty="0"/>
        </a:p>
      </dgm:t>
    </dgm:pt>
    <dgm:pt modelId="{1F50154B-FFE1-44C2-BAD9-3C135885426C}" type="parTrans" cxnId="{BF93BDAB-CF9A-433B-B191-A9EA16DBBF17}">
      <dgm:prSet/>
      <dgm:spPr/>
      <dgm:t>
        <a:bodyPr/>
        <a:lstStyle/>
        <a:p>
          <a:endParaRPr lang="zh-CN" altLang="en-US"/>
        </a:p>
      </dgm:t>
    </dgm:pt>
    <dgm:pt modelId="{9D759960-2D88-4E47-AF02-4AA47FE84EAF}" type="sibTrans" cxnId="{BF93BDAB-CF9A-433B-B191-A9EA16DBBF17}">
      <dgm:prSet/>
      <dgm:spPr/>
      <dgm:t>
        <a:bodyPr/>
        <a:lstStyle/>
        <a:p>
          <a:endParaRPr lang="zh-CN" altLang="en-US"/>
        </a:p>
      </dgm:t>
    </dgm:pt>
    <dgm:pt modelId="{40065C5C-445F-4F46-80DC-E3C6CC3A8909}">
      <dgm:prSet phldrT="[文本]" custT="1"/>
      <dgm:spPr/>
      <dgm:t>
        <a:bodyPr/>
        <a:lstStyle/>
        <a:p>
          <a:r>
            <a:rPr lang="zh-CN" altLang="en-US" sz="2000" dirty="0" smtClean="0"/>
            <a:t>神经信号处理算法</a:t>
          </a:r>
          <a:endParaRPr lang="zh-CN" altLang="en-US" sz="2000" dirty="0"/>
        </a:p>
      </dgm:t>
    </dgm:pt>
    <dgm:pt modelId="{BC628961-4748-48B3-B5DC-36E7AC0223F8}" type="parTrans" cxnId="{8C5BF277-DD3E-4F86-85D4-69D0FD810B91}">
      <dgm:prSet/>
      <dgm:spPr/>
      <dgm:t>
        <a:bodyPr/>
        <a:lstStyle/>
        <a:p>
          <a:endParaRPr lang="zh-CN" altLang="en-US"/>
        </a:p>
      </dgm:t>
    </dgm:pt>
    <dgm:pt modelId="{16D4F622-0179-4E4F-8164-97552A05594A}" type="sibTrans" cxnId="{8C5BF277-DD3E-4F86-85D4-69D0FD810B91}">
      <dgm:prSet/>
      <dgm:spPr/>
      <dgm:t>
        <a:bodyPr/>
        <a:lstStyle/>
        <a:p>
          <a:endParaRPr lang="zh-CN" altLang="en-US"/>
        </a:p>
      </dgm:t>
    </dgm:pt>
    <dgm:pt modelId="{4CAC2156-BDE7-4E2B-A57D-C7055A7B0C88}" type="pres">
      <dgm:prSet presAssocID="{918FD0E5-A67D-44B6-997C-9B93ADBDE3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C2DDD2-0953-401F-8DC8-362DC4F7EB4F}" type="pres">
      <dgm:prSet presAssocID="{5CA7EC39-EF28-408D-A92F-7CACA57CF2FB}" presName="compositeNode" presStyleCnt="0">
        <dgm:presLayoutVars>
          <dgm:bulletEnabled val="1"/>
        </dgm:presLayoutVars>
      </dgm:prSet>
      <dgm:spPr/>
    </dgm:pt>
    <dgm:pt modelId="{0E501016-26A4-4EDD-B70E-85A2C599884D}" type="pres">
      <dgm:prSet presAssocID="{5CA7EC39-EF28-408D-A92F-7CACA57CF2FB}" presName="bgRect" presStyleLbl="node1" presStyleIdx="0" presStyleCnt="3"/>
      <dgm:spPr/>
      <dgm:t>
        <a:bodyPr/>
        <a:lstStyle/>
        <a:p>
          <a:endParaRPr lang="zh-CN" altLang="en-US"/>
        </a:p>
      </dgm:t>
    </dgm:pt>
    <dgm:pt modelId="{92D1FD79-8563-408D-953B-64FB69A1DD85}" type="pres">
      <dgm:prSet presAssocID="{5CA7EC39-EF28-408D-A92F-7CACA57CF2FB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62A028-A6D0-4AAE-A1CE-A0C4C48525C3}" type="pres">
      <dgm:prSet presAssocID="{5CA7EC39-EF28-408D-A92F-7CACA57CF2F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A77C66-1205-4BDA-9F7A-79CC0630EF17}" type="pres">
      <dgm:prSet presAssocID="{48555D16-8B5D-4207-99D6-4C93E235A151}" presName="hSp" presStyleCnt="0"/>
      <dgm:spPr/>
    </dgm:pt>
    <dgm:pt modelId="{7C6C9F20-2272-44C9-BDFF-1D59A58D1966}" type="pres">
      <dgm:prSet presAssocID="{48555D16-8B5D-4207-99D6-4C93E235A151}" presName="vProcSp" presStyleCnt="0"/>
      <dgm:spPr/>
    </dgm:pt>
    <dgm:pt modelId="{552ECBF3-E358-4681-8B13-5E50FD2B5FD5}" type="pres">
      <dgm:prSet presAssocID="{48555D16-8B5D-4207-99D6-4C93E235A151}" presName="vSp1" presStyleCnt="0"/>
      <dgm:spPr/>
    </dgm:pt>
    <dgm:pt modelId="{70CE7EC4-E38C-4BE0-A0BF-243AA5C0F10E}" type="pres">
      <dgm:prSet presAssocID="{48555D16-8B5D-4207-99D6-4C93E235A151}" presName="simulatedConn" presStyleLbl="solidFgAcc1" presStyleIdx="0" presStyleCnt="2"/>
      <dgm:spPr/>
    </dgm:pt>
    <dgm:pt modelId="{0A599B8D-30C4-4665-BF08-3D4A4729B2DF}" type="pres">
      <dgm:prSet presAssocID="{48555D16-8B5D-4207-99D6-4C93E235A151}" presName="vSp2" presStyleCnt="0"/>
      <dgm:spPr/>
    </dgm:pt>
    <dgm:pt modelId="{26B83808-5A7D-40CF-87F3-0BC4632FBDF8}" type="pres">
      <dgm:prSet presAssocID="{48555D16-8B5D-4207-99D6-4C93E235A151}" presName="sibTrans" presStyleCnt="0"/>
      <dgm:spPr/>
    </dgm:pt>
    <dgm:pt modelId="{08296633-AC92-493A-91EE-996FB44FB965}" type="pres">
      <dgm:prSet presAssocID="{BA4FF206-C76E-4B22-9E85-6E6F2309D5E4}" presName="compositeNode" presStyleCnt="0">
        <dgm:presLayoutVars>
          <dgm:bulletEnabled val="1"/>
        </dgm:presLayoutVars>
      </dgm:prSet>
      <dgm:spPr/>
    </dgm:pt>
    <dgm:pt modelId="{D7300642-2EB5-4124-A13F-43F0E81E4415}" type="pres">
      <dgm:prSet presAssocID="{BA4FF206-C76E-4B22-9E85-6E6F2309D5E4}" presName="bgRect" presStyleLbl="node1" presStyleIdx="1" presStyleCnt="3"/>
      <dgm:spPr/>
      <dgm:t>
        <a:bodyPr/>
        <a:lstStyle/>
        <a:p>
          <a:endParaRPr lang="zh-CN" altLang="en-US"/>
        </a:p>
      </dgm:t>
    </dgm:pt>
    <dgm:pt modelId="{946A2315-AB4F-4018-AE02-E7472E5ADF45}" type="pres">
      <dgm:prSet presAssocID="{BA4FF206-C76E-4B22-9E85-6E6F2309D5E4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D54E69-F087-4B85-9C17-0D59A5A5D3F5}" type="pres">
      <dgm:prSet presAssocID="{BA4FF206-C76E-4B22-9E85-6E6F2309D5E4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9A3659-3FFA-4422-B0BF-884D560064D8}" type="pres">
      <dgm:prSet presAssocID="{A6BA7BC8-60CD-496E-B66F-F7F693C5BC78}" presName="hSp" presStyleCnt="0"/>
      <dgm:spPr/>
    </dgm:pt>
    <dgm:pt modelId="{550CFAB9-2BBF-4D15-A028-1B7D6CD9E4E0}" type="pres">
      <dgm:prSet presAssocID="{A6BA7BC8-60CD-496E-B66F-F7F693C5BC78}" presName="vProcSp" presStyleCnt="0"/>
      <dgm:spPr/>
    </dgm:pt>
    <dgm:pt modelId="{216D5D30-785B-49A1-B709-F529E9B58BF9}" type="pres">
      <dgm:prSet presAssocID="{A6BA7BC8-60CD-496E-B66F-F7F693C5BC78}" presName="vSp1" presStyleCnt="0"/>
      <dgm:spPr/>
    </dgm:pt>
    <dgm:pt modelId="{9C41B964-E956-4750-BE4F-19B8CF144F28}" type="pres">
      <dgm:prSet presAssocID="{A6BA7BC8-60CD-496E-B66F-F7F693C5BC78}" presName="simulatedConn" presStyleLbl="solidFgAcc1" presStyleIdx="1" presStyleCnt="2"/>
      <dgm:spPr/>
    </dgm:pt>
    <dgm:pt modelId="{77E93B3C-5CC4-4CE9-BCE8-DC90C09087AC}" type="pres">
      <dgm:prSet presAssocID="{A6BA7BC8-60CD-496E-B66F-F7F693C5BC78}" presName="vSp2" presStyleCnt="0"/>
      <dgm:spPr/>
    </dgm:pt>
    <dgm:pt modelId="{7F003516-961E-49AF-9D22-EC825CB101D2}" type="pres">
      <dgm:prSet presAssocID="{A6BA7BC8-60CD-496E-B66F-F7F693C5BC78}" presName="sibTrans" presStyleCnt="0"/>
      <dgm:spPr/>
    </dgm:pt>
    <dgm:pt modelId="{8D07A957-F60F-407C-B310-AD93296CC90C}" type="pres">
      <dgm:prSet presAssocID="{7D0D4AA5-EA1D-42A9-BD95-613B331448FE}" presName="compositeNode" presStyleCnt="0">
        <dgm:presLayoutVars>
          <dgm:bulletEnabled val="1"/>
        </dgm:presLayoutVars>
      </dgm:prSet>
      <dgm:spPr/>
    </dgm:pt>
    <dgm:pt modelId="{1B745605-64F2-42B7-AC74-4E5824AA2316}" type="pres">
      <dgm:prSet presAssocID="{7D0D4AA5-EA1D-42A9-BD95-613B331448FE}" presName="bgRect" presStyleLbl="node1" presStyleIdx="2" presStyleCnt="3"/>
      <dgm:spPr/>
      <dgm:t>
        <a:bodyPr/>
        <a:lstStyle/>
        <a:p>
          <a:endParaRPr lang="zh-CN" altLang="en-US"/>
        </a:p>
      </dgm:t>
    </dgm:pt>
    <dgm:pt modelId="{6CCE3F79-7560-4A97-A059-DB1E77D41112}" type="pres">
      <dgm:prSet presAssocID="{7D0D4AA5-EA1D-42A9-BD95-613B331448FE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0DCAEA-745C-4500-A371-2D4E8E03A117}" type="pres">
      <dgm:prSet presAssocID="{7D0D4AA5-EA1D-42A9-BD95-613B331448FE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47AA854-7E18-4E57-8CC6-5AF08DA2A095}" srcId="{7D0D4AA5-EA1D-42A9-BD95-613B331448FE}" destId="{2F31E151-BA5D-491A-BDCB-FB915665DFF2}" srcOrd="0" destOrd="0" parTransId="{C48798E8-108E-45C9-8946-738BC551F877}" sibTransId="{41C5C2FC-B15C-49F4-924B-BAEBF78AB815}"/>
    <dgm:cxn modelId="{13B60DD3-FF68-4AFF-974D-735719116E62}" type="presOf" srcId="{150E1714-6C54-4CCA-99A6-2861EE96B0F2}" destId="{2B0DCAEA-745C-4500-A371-2D4E8E03A117}" srcOrd="0" destOrd="2" presId="urn:microsoft.com/office/officeart/2005/8/layout/hProcess7#1"/>
    <dgm:cxn modelId="{D2AAE4D3-A4EA-4B7D-B1AA-848FE211F078}" srcId="{2F31E151-BA5D-491A-BDCB-FB915665DFF2}" destId="{CFCE0868-1BA2-482F-9B98-3151C39D8F11}" srcOrd="0" destOrd="0" parTransId="{18A4ECA3-F776-472F-AED1-DEA8D72A4CCB}" sibTransId="{CE4BF505-4DE8-43C5-9BD0-96E66AB54A16}"/>
    <dgm:cxn modelId="{84401E98-1CDE-4EEB-BD0C-FB91ED571B81}" srcId="{918FD0E5-A67D-44B6-997C-9B93ADBDE39D}" destId="{5CA7EC39-EF28-408D-A92F-7CACA57CF2FB}" srcOrd="0" destOrd="0" parTransId="{438E0346-50D0-4E7D-BFE6-C073DF39627B}" sibTransId="{48555D16-8B5D-4207-99D6-4C93E235A151}"/>
    <dgm:cxn modelId="{D6A03030-FE61-4453-B0F2-169DD3EBD9DF}" srcId="{2F31E151-BA5D-491A-BDCB-FB915665DFF2}" destId="{150E1714-6C54-4CCA-99A6-2861EE96B0F2}" srcOrd="1" destOrd="0" parTransId="{690C5FE2-2397-4A8D-99DE-145A19E9F835}" sibTransId="{8EDD949C-7FA2-4233-AD5A-4101410F7208}"/>
    <dgm:cxn modelId="{B71ACF12-E1BB-4EDE-911B-F99B1A878752}" type="presOf" srcId="{27A387E0-198C-4137-93D9-4EB1817ADF72}" destId="{23D54E69-F087-4B85-9C17-0D59A5A5D3F5}" srcOrd="0" destOrd="0" presId="urn:microsoft.com/office/officeart/2005/8/layout/hProcess7#1"/>
    <dgm:cxn modelId="{0D1BE24E-2C06-4166-8395-7F48851623C4}" type="presOf" srcId="{40065C5C-445F-4F46-80DC-E3C6CC3A8909}" destId="{2B0DCAEA-745C-4500-A371-2D4E8E03A117}" srcOrd="0" destOrd="4" presId="urn:microsoft.com/office/officeart/2005/8/layout/hProcess7#1"/>
    <dgm:cxn modelId="{1110AA75-32C9-4359-9116-2A97F6F24BB5}" srcId="{918FD0E5-A67D-44B6-997C-9B93ADBDE39D}" destId="{BA4FF206-C76E-4B22-9E85-6E6F2309D5E4}" srcOrd="1" destOrd="0" parTransId="{562F12D0-CB35-4A78-B119-98A439863AA4}" sibTransId="{A6BA7BC8-60CD-496E-B66F-F7F693C5BC78}"/>
    <dgm:cxn modelId="{B826A04C-03CA-4F5B-832C-93E8B9A96D2A}" type="presOf" srcId="{918FD0E5-A67D-44B6-997C-9B93ADBDE39D}" destId="{4CAC2156-BDE7-4E2B-A57D-C7055A7B0C88}" srcOrd="0" destOrd="0" presId="urn:microsoft.com/office/officeart/2005/8/layout/hProcess7#1"/>
    <dgm:cxn modelId="{BF93BDAB-CF9A-433B-B191-A9EA16DBBF17}" srcId="{2F31E151-BA5D-491A-BDCB-FB915665DFF2}" destId="{6A53547B-49B0-49EF-948B-EAD54F5EF42B}" srcOrd="2" destOrd="0" parTransId="{1F50154B-FFE1-44C2-BAD9-3C135885426C}" sibTransId="{9D759960-2D88-4E47-AF02-4AA47FE84EAF}"/>
    <dgm:cxn modelId="{CA9F46E6-FA48-4079-9C26-06D3A74C242F}" type="presOf" srcId="{BA4FF206-C76E-4B22-9E85-6E6F2309D5E4}" destId="{D7300642-2EB5-4124-A13F-43F0E81E4415}" srcOrd="0" destOrd="0" presId="urn:microsoft.com/office/officeart/2005/8/layout/hProcess7#1"/>
    <dgm:cxn modelId="{6548729D-7003-4C88-A6F1-D1B301170B41}" type="presOf" srcId="{7D0D4AA5-EA1D-42A9-BD95-613B331448FE}" destId="{1B745605-64F2-42B7-AC74-4E5824AA2316}" srcOrd="0" destOrd="0" presId="urn:microsoft.com/office/officeart/2005/8/layout/hProcess7#1"/>
    <dgm:cxn modelId="{5EADD0D4-1934-4EDF-9A31-4E7EC1BDA7F0}" srcId="{5CA7EC39-EF28-408D-A92F-7CACA57CF2FB}" destId="{F2B04796-F21B-4D42-999A-A6B232B8A292}" srcOrd="0" destOrd="0" parTransId="{B2303264-DA11-40CB-9695-698B091E53C1}" sibTransId="{62EC0B9E-E659-4ECC-BB56-AA2200816B2D}"/>
    <dgm:cxn modelId="{BC9F85BE-C02D-40FB-94FA-77F77DC8D3E9}" type="presOf" srcId="{CFCE0868-1BA2-482F-9B98-3151C39D8F11}" destId="{2B0DCAEA-745C-4500-A371-2D4E8E03A117}" srcOrd="0" destOrd="1" presId="urn:microsoft.com/office/officeart/2005/8/layout/hProcess7#1"/>
    <dgm:cxn modelId="{327078E8-BD43-46CF-A670-8AA743C0FA98}" type="presOf" srcId="{6A53547B-49B0-49EF-948B-EAD54F5EF42B}" destId="{2B0DCAEA-745C-4500-A371-2D4E8E03A117}" srcOrd="0" destOrd="3" presId="urn:microsoft.com/office/officeart/2005/8/layout/hProcess7#1"/>
    <dgm:cxn modelId="{9C9081B8-3EC3-4C03-B11E-3B77B139CB13}" srcId="{BA4FF206-C76E-4B22-9E85-6E6F2309D5E4}" destId="{27A387E0-198C-4137-93D9-4EB1817ADF72}" srcOrd="0" destOrd="0" parTransId="{E8C9A25E-4248-4EB3-9B86-F824B8380B0D}" sibTransId="{C149393B-984D-4370-8B1A-7EDAD2622FFE}"/>
    <dgm:cxn modelId="{8C5BF277-DD3E-4F86-85D4-69D0FD810B91}" srcId="{2F31E151-BA5D-491A-BDCB-FB915665DFF2}" destId="{40065C5C-445F-4F46-80DC-E3C6CC3A8909}" srcOrd="3" destOrd="0" parTransId="{BC628961-4748-48B3-B5DC-36E7AC0223F8}" sibTransId="{16D4F622-0179-4E4F-8164-97552A05594A}"/>
    <dgm:cxn modelId="{F831C7A1-C55D-409F-ACFB-6655056F6756}" type="presOf" srcId="{5CA7EC39-EF28-408D-A92F-7CACA57CF2FB}" destId="{0E501016-26A4-4EDD-B70E-85A2C599884D}" srcOrd="0" destOrd="0" presId="urn:microsoft.com/office/officeart/2005/8/layout/hProcess7#1"/>
    <dgm:cxn modelId="{1D42CB7E-6C87-448F-B3B1-E1E68BA8D1FA}" type="presOf" srcId="{BA4FF206-C76E-4B22-9E85-6E6F2309D5E4}" destId="{946A2315-AB4F-4018-AE02-E7472E5ADF45}" srcOrd="1" destOrd="0" presId="urn:microsoft.com/office/officeart/2005/8/layout/hProcess7#1"/>
    <dgm:cxn modelId="{2FD17552-99B2-484A-AE8A-CAD433CC4D37}" type="presOf" srcId="{5CA7EC39-EF28-408D-A92F-7CACA57CF2FB}" destId="{92D1FD79-8563-408D-953B-64FB69A1DD85}" srcOrd="1" destOrd="0" presId="urn:microsoft.com/office/officeart/2005/8/layout/hProcess7#1"/>
    <dgm:cxn modelId="{6CB7867C-3D78-4B2C-BBC0-87AA56BCE315}" type="presOf" srcId="{F2B04796-F21B-4D42-999A-A6B232B8A292}" destId="{9362A028-A6D0-4AAE-A1CE-A0C4C48525C3}" srcOrd="0" destOrd="0" presId="urn:microsoft.com/office/officeart/2005/8/layout/hProcess7#1"/>
    <dgm:cxn modelId="{E34E9BC3-BA4A-419A-BC21-E816E79B4D59}" srcId="{918FD0E5-A67D-44B6-997C-9B93ADBDE39D}" destId="{7D0D4AA5-EA1D-42A9-BD95-613B331448FE}" srcOrd="2" destOrd="0" parTransId="{39343348-9922-47F0-8B34-529F0738F5BA}" sibTransId="{20C29A9C-A5A0-4BCF-99B6-24C188F99E0D}"/>
    <dgm:cxn modelId="{42878276-2C2A-44BF-A1C6-D8AE25A5BB83}" type="presOf" srcId="{7D0D4AA5-EA1D-42A9-BD95-613B331448FE}" destId="{6CCE3F79-7560-4A97-A059-DB1E77D41112}" srcOrd="1" destOrd="0" presId="urn:microsoft.com/office/officeart/2005/8/layout/hProcess7#1"/>
    <dgm:cxn modelId="{51D24A49-6F3E-4510-8D47-06D0D0018BF3}" type="presOf" srcId="{2F31E151-BA5D-491A-BDCB-FB915665DFF2}" destId="{2B0DCAEA-745C-4500-A371-2D4E8E03A117}" srcOrd="0" destOrd="0" presId="urn:microsoft.com/office/officeart/2005/8/layout/hProcess7#1"/>
    <dgm:cxn modelId="{33379E51-AC57-4209-9DA0-FC0DAB9AB8D5}" type="presParOf" srcId="{4CAC2156-BDE7-4E2B-A57D-C7055A7B0C88}" destId="{82C2DDD2-0953-401F-8DC8-362DC4F7EB4F}" srcOrd="0" destOrd="0" presId="urn:microsoft.com/office/officeart/2005/8/layout/hProcess7#1"/>
    <dgm:cxn modelId="{D796BBD9-16AD-4C89-AE4F-ED402DD5095F}" type="presParOf" srcId="{82C2DDD2-0953-401F-8DC8-362DC4F7EB4F}" destId="{0E501016-26A4-4EDD-B70E-85A2C599884D}" srcOrd="0" destOrd="0" presId="urn:microsoft.com/office/officeart/2005/8/layout/hProcess7#1"/>
    <dgm:cxn modelId="{1BCE3372-EB22-4829-A407-69F9068A826E}" type="presParOf" srcId="{82C2DDD2-0953-401F-8DC8-362DC4F7EB4F}" destId="{92D1FD79-8563-408D-953B-64FB69A1DD85}" srcOrd="1" destOrd="0" presId="urn:microsoft.com/office/officeart/2005/8/layout/hProcess7#1"/>
    <dgm:cxn modelId="{EEB7CAF3-C0B3-4D9F-8532-5AC6CC3A03FC}" type="presParOf" srcId="{82C2DDD2-0953-401F-8DC8-362DC4F7EB4F}" destId="{9362A028-A6D0-4AAE-A1CE-A0C4C48525C3}" srcOrd="2" destOrd="0" presId="urn:microsoft.com/office/officeart/2005/8/layout/hProcess7#1"/>
    <dgm:cxn modelId="{57879346-C4C2-4BF5-B40F-E2D13C3BEB3D}" type="presParOf" srcId="{4CAC2156-BDE7-4E2B-A57D-C7055A7B0C88}" destId="{A6A77C66-1205-4BDA-9F7A-79CC0630EF17}" srcOrd="1" destOrd="0" presId="urn:microsoft.com/office/officeart/2005/8/layout/hProcess7#1"/>
    <dgm:cxn modelId="{6974F153-99DB-4A00-99E8-D7897CB6CEC0}" type="presParOf" srcId="{4CAC2156-BDE7-4E2B-A57D-C7055A7B0C88}" destId="{7C6C9F20-2272-44C9-BDFF-1D59A58D1966}" srcOrd="2" destOrd="0" presId="urn:microsoft.com/office/officeart/2005/8/layout/hProcess7#1"/>
    <dgm:cxn modelId="{D86BAAE4-8FD1-4B37-BD9D-1BA8B1AAE579}" type="presParOf" srcId="{7C6C9F20-2272-44C9-BDFF-1D59A58D1966}" destId="{552ECBF3-E358-4681-8B13-5E50FD2B5FD5}" srcOrd="0" destOrd="0" presId="urn:microsoft.com/office/officeart/2005/8/layout/hProcess7#1"/>
    <dgm:cxn modelId="{15938C72-C684-42C1-9FFB-38CF8BAB8F7F}" type="presParOf" srcId="{7C6C9F20-2272-44C9-BDFF-1D59A58D1966}" destId="{70CE7EC4-E38C-4BE0-A0BF-243AA5C0F10E}" srcOrd="1" destOrd="0" presId="urn:microsoft.com/office/officeart/2005/8/layout/hProcess7#1"/>
    <dgm:cxn modelId="{21538D03-18D1-4701-B1FE-9F62D2B698B6}" type="presParOf" srcId="{7C6C9F20-2272-44C9-BDFF-1D59A58D1966}" destId="{0A599B8D-30C4-4665-BF08-3D4A4729B2DF}" srcOrd="2" destOrd="0" presId="urn:microsoft.com/office/officeart/2005/8/layout/hProcess7#1"/>
    <dgm:cxn modelId="{D6A6591A-40A6-43F6-905E-A304101818B1}" type="presParOf" srcId="{4CAC2156-BDE7-4E2B-A57D-C7055A7B0C88}" destId="{26B83808-5A7D-40CF-87F3-0BC4632FBDF8}" srcOrd="3" destOrd="0" presId="urn:microsoft.com/office/officeart/2005/8/layout/hProcess7#1"/>
    <dgm:cxn modelId="{F262E9EB-27AA-4846-809D-051C047554CF}" type="presParOf" srcId="{4CAC2156-BDE7-4E2B-A57D-C7055A7B0C88}" destId="{08296633-AC92-493A-91EE-996FB44FB965}" srcOrd="4" destOrd="0" presId="urn:microsoft.com/office/officeart/2005/8/layout/hProcess7#1"/>
    <dgm:cxn modelId="{2BA0AA11-A942-442B-AEB4-1E3D28E68C07}" type="presParOf" srcId="{08296633-AC92-493A-91EE-996FB44FB965}" destId="{D7300642-2EB5-4124-A13F-43F0E81E4415}" srcOrd="0" destOrd="0" presId="urn:microsoft.com/office/officeart/2005/8/layout/hProcess7#1"/>
    <dgm:cxn modelId="{1111AB7D-5C04-4A9D-857A-B2B6D187B882}" type="presParOf" srcId="{08296633-AC92-493A-91EE-996FB44FB965}" destId="{946A2315-AB4F-4018-AE02-E7472E5ADF45}" srcOrd="1" destOrd="0" presId="urn:microsoft.com/office/officeart/2005/8/layout/hProcess7#1"/>
    <dgm:cxn modelId="{80564DCA-0B08-4327-8DB6-858E46ACFC7B}" type="presParOf" srcId="{08296633-AC92-493A-91EE-996FB44FB965}" destId="{23D54E69-F087-4B85-9C17-0D59A5A5D3F5}" srcOrd="2" destOrd="0" presId="urn:microsoft.com/office/officeart/2005/8/layout/hProcess7#1"/>
    <dgm:cxn modelId="{C1C40DAF-9BBF-4AE8-96A7-EF7D4C31C97B}" type="presParOf" srcId="{4CAC2156-BDE7-4E2B-A57D-C7055A7B0C88}" destId="{649A3659-3FFA-4422-B0BF-884D560064D8}" srcOrd="5" destOrd="0" presId="urn:microsoft.com/office/officeart/2005/8/layout/hProcess7#1"/>
    <dgm:cxn modelId="{6123B4BD-7128-4672-ABBF-87F608E1BFCE}" type="presParOf" srcId="{4CAC2156-BDE7-4E2B-A57D-C7055A7B0C88}" destId="{550CFAB9-2BBF-4D15-A028-1B7D6CD9E4E0}" srcOrd="6" destOrd="0" presId="urn:microsoft.com/office/officeart/2005/8/layout/hProcess7#1"/>
    <dgm:cxn modelId="{08AEEEE3-AB0C-4286-9BD8-7228564126F0}" type="presParOf" srcId="{550CFAB9-2BBF-4D15-A028-1B7D6CD9E4E0}" destId="{216D5D30-785B-49A1-B709-F529E9B58BF9}" srcOrd="0" destOrd="0" presId="urn:microsoft.com/office/officeart/2005/8/layout/hProcess7#1"/>
    <dgm:cxn modelId="{0C1259B9-ADD8-4CD0-92CF-D9837E192F37}" type="presParOf" srcId="{550CFAB9-2BBF-4D15-A028-1B7D6CD9E4E0}" destId="{9C41B964-E956-4750-BE4F-19B8CF144F28}" srcOrd="1" destOrd="0" presId="urn:microsoft.com/office/officeart/2005/8/layout/hProcess7#1"/>
    <dgm:cxn modelId="{80EA2BDF-7C78-43BA-90D9-A91DBCC43377}" type="presParOf" srcId="{550CFAB9-2BBF-4D15-A028-1B7D6CD9E4E0}" destId="{77E93B3C-5CC4-4CE9-BCE8-DC90C09087AC}" srcOrd="2" destOrd="0" presId="urn:microsoft.com/office/officeart/2005/8/layout/hProcess7#1"/>
    <dgm:cxn modelId="{9BEAC25B-538B-41F6-9C4C-118ED4A11D43}" type="presParOf" srcId="{4CAC2156-BDE7-4E2B-A57D-C7055A7B0C88}" destId="{7F003516-961E-49AF-9D22-EC825CB101D2}" srcOrd="7" destOrd="0" presId="urn:microsoft.com/office/officeart/2005/8/layout/hProcess7#1"/>
    <dgm:cxn modelId="{F615AD89-C0CB-4A6F-9601-49ABF1292A37}" type="presParOf" srcId="{4CAC2156-BDE7-4E2B-A57D-C7055A7B0C88}" destId="{8D07A957-F60F-407C-B310-AD93296CC90C}" srcOrd="8" destOrd="0" presId="urn:microsoft.com/office/officeart/2005/8/layout/hProcess7#1"/>
    <dgm:cxn modelId="{C9B21AFF-5132-469A-9D72-A70B6FF5FB38}" type="presParOf" srcId="{8D07A957-F60F-407C-B310-AD93296CC90C}" destId="{1B745605-64F2-42B7-AC74-4E5824AA2316}" srcOrd="0" destOrd="0" presId="urn:microsoft.com/office/officeart/2005/8/layout/hProcess7#1"/>
    <dgm:cxn modelId="{D1459D94-3DE3-439E-ACF1-147BB5391093}" type="presParOf" srcId="{8D07A957-F60F-407C-B310-AD93296CC90C}" destId="{6CCE3F79-7560-4A97-A059-DB1E77D41112}" srcOrd="1" destOrd="0" presId="urn:microsoft.com/office/officeart/2005/8/layout/hProcess7#1"/>
    <dgm:cxn modelId="{FFD92467-31CB-447F-9329-A2F5F4258739}" type="presParOf" srcId="{8D07A957-F60F-407C-B310-AD93296CC90C}" destId="{2B0DCAEA-745C-4500-A371-2D4E8E03A117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7B5664-1A82-4CA5-8FDC-480D9A773844}" type="doc">
      <dgm:prSet loTypeId="urn:microsoft.com/office/officeart/2005/8/layout/h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E43E51-DB42-411F-B249-CAF058808253}">
      <dgm:prSet phldrT="[文本]"/>
      <dgm:spPr/>
      <dgm:t>
        <a:bodyPr/>
        <a:lstStyle/>
        <a:p>
          <a:r>
            <a:rPr lang="zh-CN" altLang="en-US" dirty="0" smtClean="0"/>
            <a:t>第一代产品</a:t>
          </a:r>
          <a:endParaRPr lang="zh-CN" altLang="en-US" dirty="0"/>
        </a:p>
      </dgm:t>
    </dgm:pt>
    <dgm:pt modelId="{0C215FD0-44CB-4297-9C6B-2D75F2A41ED6}" type="parTrans" cxnId="{0788CE77-E750-47EE-97A0-971A0E990C6B}">
      <dgm:prSet/>
      <dgm:spPr/>
      <dgm:t>
        <a:bodyPr/>
        <a:lstStyle/>
        <a:p>
          <a:endParaRPr lang="zh-CN" altLang="en-US"/>
        </a:p>
      </dgm:t>
    </dgm:pt>
    <dgm:pt modelId="{DF638843-7C84-4F6A-8CBE-1B3A320023DA}" type="sibTrans" cxnId="{0788CE77-E750-47EE-97A0-971A0E990C6B}">
      <dgm:prSet/>
      <dgm:spPr/>
      <dgm:t>
        <a:bodyPr/>
        <a:lstStyle/>
        <a:p>
          <a:endParaRPr lang="zh-CN" altLang="en-US"/>
        </a:p>
      </dgm:t>
    </dgm:pt>
    <dgm:pt modelId="{70098029-52A8-40D3-B4A4-1E82973F5CD8}">
      <dgm:prSet phldrT="[文本]"/>
      <dgm:spPr/>
      <dgm:t>
        <a:bodyPr/>
        <a:lstStyle/>
        <a:p>
          <a:r>
            <a:rPr lang="zh-CN" altLang="en-US" dirty="0" smtClean="0"/>
            <a:t>第二代产品</a:t>
          </a:r>
          <a:endParaRPr lang="zh-CN" altLang="en-US" dirty="0"/>
        </a:p>
      </dgm:t>
    </dgm:pt>
    <dgm:pt modelId="{5F413763-A548-40D2-B083-757B96BAD808}" type="parTrans" cxnId="{4D622867-69F0-411D-AB5F-F3CB739E2235}">
      <dgm:prSet/>
      <dgm:spPr/>
      <dgm:t>
        <a:bodyPr/>
        <a:lstStyle/>
        <a:p>
          <a:endParaRPr lang="zh-CN" altLang="en-US"/>
        </a:p>
      </dgm:t>
    </dgm:pt>
    <dgm:pt modelId="{8C4F88E8-1CD9-4FF0-9CCB-E8F3495028EA}" type="sibTrans" cxnId="{4D622867-69F0-411D-AB5F-F3CB739E2235}">
      <dgm:prSet/>
      <dgm:spPr/>
      <dgm:t>
        <a:bodyPr/>
        <a:lstStyle/>
        <a:p>
          <a:endParaRPr lang="zh-CN" altLang="en-US"/>
        </a:p>
      </dgm:t>
    </dgm:pt>
    <dgm:pt modelId="{2C550F0B-93CE-47EF-9E53-D3DF68F7CA73}">
      <dgm:prSet phldrT="[文本]"/>
      <dgm:spPr/>
      <dgm:t>
        <a:bodyPr/>
        <a:lstStyle/>
        <a:p>
          <a:r>
            <a:rPr lang="zh-CN" altLang="en-US" dirty="0" smtClean="0"/>
            <a:t>第三代产品</a:t>
          </a:r>
          <a:endParaRPr lang="zh-CN" altLang="en-US" dirty="0"/>
        </a:p>
      </dgm:t>
    </dgm:pt>
    <dgm:pt modelId="{4090A59B-049F-4BB7-B738-D3856F982A67}" type="parTrans" cxnId="{EDEEDCB8-2734-4513-B439-95DCEB740750}">
      <dgm:prSet/>
      <dgm:spPr/>
      <dgm:t>
        <a:bodyPr/>
        <a:lstStyle/>
        <a:p>
          <a:endParaRPr lang="zh-CN" altLang="en-US"/>
        </a:p>
      </dgm:t>
    </dgm:pt>
    <dgm:pt modelId="{3E06FAAD-B274-40DC-8808-E1A4F6329B10}" type="sibTrans" cxnId="{EDEEDCB8-2734-4513-B439-95DCEB740750}">
      <dgm:prSet/>
      <dgm:spPr/>
      <dgm:t>
        <a:bodyPr/>
        <a:lstStyle/>
        <a:p>
          <a:endParaRPr lang="zh-CN" altLang="en-US"/>
        </a:p>
      </dgm:t>
    </dgm:pt>
    <dgm:pt modelId="{CE075C3E-4F02-4CC7-9C61-CD6D66A9D2D7}">
      <dgm:prSet phldrT="[文本]"/>
      <dgm:spPr/>
      <dgm:t>
        <a:bodyPr/>
        <a:lstStyle/>
        <a:p>
          <a:r>
            <a:rPr lang="zh-CN" altLang="en-US" dirty="0" smtClean="0"/>
            <a:t>第四代产品</a:t>
          </a:r>
          <a:endParaRPr lang="zh-CN" altLang="en-US" dirty="0"/>
        </a:p>
      </dgm:t>
    </dgm:pt>
    <dgm:pt modelId="{295D7AEB-3674-475D-ABFB-3F06BD6FA9FC}" type="parTrans" cxnId="{EFB68580-5CCF-4A88-83AC-5AAD336ABFE2}">
      <dgm:prSet/>
      <dgm:spPr/>
      <dgm:t>
        <a:bodyPr/>
        <a:lstStyle/>
        <a:p>
          <a:endParaRPr lang="zh-CN" altLang="en-US"/>
        </a:p>
      </dgm:t>
    </dgm:pt>
    <dgm:pt modelId="{E381D934-AA5E-4794-9BF7-F17B5B75B015}" type="sibTrans" cxnId="{EFB68580-5CCF-4A88-83AC-5AAD336ABFE2}">
      <dgm:prSet/>
      <dgm:spPr/>
      <dgm:t>
        <a:bodyPr/>
        <a:lstStyle/>
        <a:p>
          <a:endParaRPr lang="zh-CN" altLang="en-US"/>
        </a:p>
      </dgm:t>
    </dgm:pt>
    <dgm:pt modelId="{9BC97A81-B345-49E2-9FCA-DF58665825CB}">
      <dgm:prSet phldrT="[文本]"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半柔性；</a:t>
          </a:r>
          <a:endParaRPr lang="zh-CN" altLang="en-US" dirty="0">
            <a:solidFill>
              <a:schemeClr val="accent1">
                <a:lumMod val="75000"/>
              </a:schemeClr>
            </a:solidFill>
          </a:endParaRPr>
        </a:p>
      </dgm:t>
    </dgm:pt>
    <dgm:pt modelId="{1E1B684C-EAE1-4A0B-B708-33619E687141}" type="parTrans" cxnId="{4F426B9C-B529-43F0-B24B-40B53CAEC4CE}">
      <dgm:prSet/>
      <dgm:spPr/>
      <dgm:t>
        <a:bodyPr/>
        <a:lstStyle/>
        <a:p>
          <a:endParaRPr lang="zh-CN" altLang="en-US"/>
        </a:p>
      </dgm:t>
    </dgm:pt>
    <dgm:pt modelId="{2C07955C-4CCD-4275-83D3-6041C90C056C}" type="sibTrans" cxnId="{4F426B9C-B529-43F0-B24B-40B53CAEC4CE}">
      <dgm:prSet/>
      <dgm:spPr/>
      <dgm:t>
        <a:bodyPr/>
        <a:lstStyle/>
        <a:p>
          <a:endParaRPr lang="zh-CN" altLang="en-US"/>
        </a:p>
      </dgm:t>
    </dgm:pt>
    <dgm:pt modelId="{1E5BFBE5-E704-4226-8E8E-1C73797F407F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体积：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10X4X0.6cm</a:t>
          </a:r>
          <a:endParaRPr lang="zh-CN" dirty="0">
            <a:solidFill>
              <a:schemeClr val="accent1">
                <a:lumMod val="75000"/>
              </a:schemeClr>
            </a:solidFill>
          </a:endParaRPr>
        </a:p>
      </dgm:t>
    </dgm:pt>
    <dgm:pt modelId="{CAD59FE0-59C8-4D71-81D4-5CF064234A29}" type="parTrans" cxnId="{69775A6D-ACB2-43C0-B104-8C9983DF692B}">
      <dgm:prSet/>
      <dgm:spPr/>
      <dgm:t>
        <a:bodyPr/>
        <a:lstStyle/>
        <a:p>
          <a:endParaRPr lang="zh-CN" altLang="en-US"/>
        </a:p>
      </dgm:t>
    </dgm:pt>
    <dgm:pt modelId="{2C4B5D49-2B3C-4CF4-87C7-1BC1D3AAE63E}" type="sibTrans" cxnId="{69775A6D-ACB2-43C0-B104-8C9983DF692B}">
      <dgm:prSet/>
      <dgm:spPr/>
      <dgm:t>
        <a:bodyPr/>
        <a:lstStyle/>
        <a:p>
          <a:endParaRPr lang="zh-CN" altLang="en-US"/>
        </a:p>
      </dgm:t>
    </dgm:pt>
    <dgm:pt modelId="{637314A6-D9E2-43CE-8238-B17DD0F4701F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体温、心率检测，准确率，温度±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0.15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度，心率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≥95%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；</a:t>
          </a:r>
          <a:endParaRPr lang="zh-CN" dirty="0">
            <a:solidFill>
              <a:schemeClr val="accent1">
                <a:lumMod val="75000"/>
              </a:schemeClr>
            </a:solidFill>
          </a:endParaRPr>
        </a:p>
      </dgm:t>
    </dgm:pt>
    <dgm:pt modelId="{A89F1F7C-A11D-4F68-BE63-4B0890874D38}" type="parTrans" cxnId="{0FED1856-4739-4A5B-91F6-1E25E4569C74}">
      <dgm:prSet/>
      <dgm:spPr/>
      <dgm:t>
        <a:bodyPr/>
        <a:lstStyle/>
        <a:p>
          <a:endParaRPr lang="zh-CN" altLang="en-US"/>
        </a:p>
      </dgm:t>
    </dgm:pt>
    <dgm:pt modelId="{2A2E901E-F882-415D-B57E-014D01A06ADA}" type="sibTrans" cxnId="{0FED1856-4739-4A5B-91F6-1E25E4569C74}">
      <dgm:prSet/>
      <dgm:spPr/>
      <dgm:t>
        <a:bodyPr/>
        <a:lstStyle/>
        <a:p>
          <a:endParaRPr lang="zh-CN" altLang="en-US"/>
        </a:p>
      </dgm:t>
    </dgm:pt>
    <dgm:pt modelId="{4DDCDDF8-2F39-4385-9517-CF4C672D1FD2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采集贴与电极一体化；</a:t>
          </a:r>
          <a:endParaRPr lang="zh-CN" dirty="0">
            <a:solidFill>
              <a:schemeClr val="accent1">
                <a:lumMod val="75000"/>
              </a:schemeClr>
            </a:solidFill>
          </a:endParaRPr>
        </a:p>
      </dgm:t>
    </dgm:pt>
    <dgm:pt modelId="{9B0F8FEA-FB26-4E15-99AC-D5A191BBF459}" type="parTrans" cxnId="{2F38CD09-992C-47C9-8D1E-8107FA3B2C92}">
      <dgm:prSet/>
      <dgm:spPr/>
      <dgm:t>
        <a:bodyPr/>
        <a:lstStyle/>
        <a:p>
          <a:endParaRPr lang="zh-CN" altLang="en-US"/>
        </a:p>
      </dgm:t>
    </dgm:pt>
    <dgm:pt modelId="{B7580F4B-5C24-4427-A75B-C8C84942DDBF}" type="sibTrans" cxnId="{2F38CD09-992C-47C9-8D1E-8107FA3B2C92}">
      <dgm:prSet/>
      <dgm:spPr/>
      <dgm:t>
        <a:bodyPr/>
        <a:lstStyle/>
        <a:p>
          <a:endParaRPr lang="zh-CN" altLang="en-US"/>
        </a:p>
      </dgm:t>
    </dgm:pt>
    <dgm:pt modelId="{9BD419D7-3A29-43A9-A1A0-8A0BF0A31CA2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成本价：≤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25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元，力争小于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20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元；</a:t>
          </a:r>
          <a:endParaRPr lang="zh-CN" altLang="en-US" dirty="0">
            <a:solidFill>
              <a:schemeClr val="accent1">
                <a:lumMod val="75000"/>
              </a:schemeClr>
            </a:solidFill>
          </a:endParaRPr>
        </a:p>
      </dgm:t>
    </dgm:pt>
    <dgm:pt modelId="{59A2CCBB-0A2C-4A01-993B-E8F3DF3AC1E6}" type="parTrans" cxnId="{29214FAB-7F2A-4E6C-8B4C-B93C2D237016}">
      <dgm:prSet/>
      <dgm:spPr/>
      <dgm:t>
        <a:bodyPr/>
        <a:lstStyle/>
        <a:p>
          <a:endParaRPr lang="zh-CN" altLang="en-US"/>
        </a:p>
      </dgm:t>
    </dgm:pt>
    <dgm:pt modelId="{81EC8503-82B6-40D0-B1F6-6CC2585B0A34}" type="sibTrans" cxnId="{29214FAB-7F2A-4E6C-8B4C-B93C2D237016}">
      <dgm:prSet/>
      <dgm:spPr/>
      <dgm:t>
        <a:bodyPr/>
        <a:lstStyle/>
        <a:p>
          <a:endParaRPr lang="zh-CN" altLang="en-US"/>
        </a:p>
      </dgm:t>
    </dgm:pt>
    <dgm:pt modelId="{6C0092A5-1D4D-4326-88E2-AB6687939459}">
      <dgm:prSet phldrT="[文本]"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基本柔性；</a:t>
          </a:r>
          <a:endParaRPr lang="zh-CN" altLang="en-US" dirty="0">
            <a:solidFill>
              <a:schemeClr val="accent1">
                <a:lumMod val="75000"/>
              </a:schemeClr>
            </a:solidFill>
          </a:endParaRPr>
        </a:p>
      </dgm:t>
    </dgm:pt>
    <dgm:pt modelId="{7D4952CB-44D5-4401-AFAD-9C4EDFCAA1C9}" type="parTrans" cxnId="{EF12B58D-0CA4-4224-81EB-63467BA974E8}">
      <dgm:prSet/>
      <dgm:spPr/>
      <dgm:t>
        <a:bodyPr/>
        <a:lstStyle/>
        <a:p>
          <a:endParaRPr lang="zh-CN" altLang="en-US"/>
        </a:p>
      </dgm:t>
    </dgm:pt>
    <dgm:pt modelId="{5325F2A0-5A62-4F3E-B661-2F177020C0C2}" type="sibTrans" cxnId="{EF12B58D-0CA4-4224-81EB-63467BA974E8}">
      <dgm:prSet/>
      <dgm:spPr/>
      <dgm:t>
        <a:bodyPr/>
        <a:lstStyle/>
        <a:p>
          <a:endParaRPr lang="zh-CN" altLang="en-US"/>
        </a:p>
      </dgm:t>
    </dgm:pt>
    <dgm:pt modelId="{9FF0E8AE-CE63-4DF9-BE4C-360FEC2E5B15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体积：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8X3X0.4cm</a:t>
          </a:r>
          <a:endParaRPr lang="zh-CN" dirty="0">
            <a:solidFill>
              <a:schemeClr val="accent1">
                <a:lumMod val="75000"/>
              </a:schemeClr>
            </a:solidFill>
          </a:endParaRPr>
        </a:p>
      </dgm:t>
    </dgm:pt>
    <dgm:pt modelId="{5F96F7D1-625D-4C8F-B5E8-F17B361F585C}" type="parTrans" cxnId="{E11E9565-32AE-4C54-AF72-06E13025C660}">
      <dgm:prSet/>
      <dgm:spPr/>
      <dgm:t>
        <a:bodyPr/>
        <a:lstStyle/>
        <a:p>
          <a:endParaRPr lang="zh-CN" altLang="en-US"/>
        </a:p>
      </dgm:t>
    </dgm:pt>
    <dgm:pt modelId="{26EF4248-8411-4143-B83C-B0B81239285E}" type="sibTrans" cxnId="{E11E9565-32AE-4C54-AF72-06E13025C660}">
      <dgm:prSet/>
      <dgm:spPr/>
      <dgm:t>
        <a:bodyPr/>
        <a:lstStyle/>
        <a:p>
          <a:endParaRPr lang="zh-CN" altLang="en-US"/>
        </a:p>
      </dgm:t>
    </dgm:pt>
    <dgm:pt modelId="{3460F1E9-77C4-4EFB-B2EE-E35190FC1D12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体温、心率、呼吸，准确率，温度±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0.1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度，心率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≥99%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；</a:t>
          </a:r>
          <a:endParaRPr lang="zh-CN" dirty="0">
            <a:solidFill>
              <a:schemeClr val="accent1">
                <a:lumMod val="75000"/>
              </a:schemeClr>
            </a:solidFill>
          </a:endParaRPr>
        </a:p>
      </dgm:t>
    </dgm:pt>
    <dgm:pt modelId="{1E7CFB67-9599-4EED-A105-3DC3B4AAE54E}" type="parTrans" cxnId="{242252AB-2014-474A-BA79-8BB49751D84A}">
      <dgm:prSet/>
      <dgm:spPr/>
      <dgm:t>
        <a:bodyPr/>
        <a:lstStyle/>
        <a:p>
          <a:endParaRPr lang="zh-CN" altLang="en-US"/>
        </a:p>
      </dgm:t>
    </dgm:pt>
    <dgm:pt modelId="{32806FB5-500C-4E4E-9BD7-13526F0A8657}" type="sibTrans" cxnId="{242252AB-2014-474A-BA79-8BB49751D84A}">
      <dgm:prSet/>
      <dgm:spPr/>
      <dgm:t>
        <a:bodyPr/>
        <a:lstStyle/>
        <a:p>
          <a:endParaRPr lang="zh-CN" altLang="en-US"/>
        </a:p>
      </dgm:t>
    </dgm:pt>
    <dgm:pt modelId="{AE7AF5EC-9F34-4B3F-8759-87C6116C6B4E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采用自主研发的纸电极；</a:t>
          </a:r>
          <a:endParaRPr lang="zh-CN" dirty="0">
            <a:solidFill>
              <a:schemeClr val="accent1">
                <a:lumMod val="75000"/>
              </a:schemeClr>
            </a:solidFill>
          </a:endParaRPr>
        </a:p>
      </dgm:t>
    </dgm:pt>
    <dgm:pt modelId="{158EE90D-DAC9-490E-875E-5644495AD49C}" type="parTrans" cxnId="{B5BD3B7B-E26D-4EA8-A38E-5C09AEF37CD9}">
      <dgm:prSet/>
      <dgm:spPr/>
      <dgm:t>
        <a:bodyPr/>
        <a:lstStyle/>
        <a:p>
          <a:endParaRPr lang="zh-CN" altLang="en-US"/>
        </a:p>
      </dgm:t>
    </dgm:pt>
    <dgm:pt modelId="{061B59DD-AECF-4DDC-B9B9-8188496D2E78}" type="sibTrans" cxnId="{B5BD3B7B-E26D-4EA8-A38E-5C09AEF37CD9}">
      <dgm:prSet/>
      <dgm:spPr/>
      <dgm:t>
        <a:bodyPr/>
        <a:lstStyle/>
        <a:p>
          <a:endParaRPr lang="zh-CN" altLang="en-US"/>
        </a:p>
      </dgm:t>
    </dgm:pt>
    <dgm:pt modelId="{2B78C9AC-7F2D-47C0-9AFD-FD4205117C3D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成本价：≤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15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元；</a:t>
          </a:r>
          <a:endParaRPr lang="zh-CN" altLang="en-US" dirty="0">
            <a:solidFill>
              <a:schemeClr val="accent1">
                <a:lumMod val="75000"/>
              </a:schemeClr>
            </a:solidFill>
          </a:endParaRPr>
        </a:p>
      </dgm:t>
    </dgm:pt>
    <dgm:pt modelId="{CCD5A855-6B5A-46F7-9F18-05766F832D43}" type="parTrans" cxnId="{1473216D-F21F-4E28-BE8F-68E44A6F6B91}">
      <dgm:prSet/>
      <dgm:spPr/>
      <dgm:t>
        <a:bodyPr/>
        <a:lstStyle/>
        <a:p>
          <a:endParaRPr lang="zh-CN" altLang="en-US"/>
        </a:p>
      </dgm:t>
    </dgm:pt>
    <dgm:pt modelId="{6308AF32-EAFA-4937-AB7F-323CA5FF2A31}" type="sibTrans" cxnId="{1473216D-F21F-4E28-BE8F-68E44A6F6B91}">
      <dgm:prSet/>
      <dgm:spPr/>
      <dgm:t>
        <a:bodyPr/>
        <a:lstStyle/>
        <a:p>
          <a:endParaRPr lang="zh-CN" altLang="en-US"/>
        </a:p>
      </dgm:t>
    </dgm:pt>
    <dgm:pt modelId="{12A41A35-4FFF-4CB5-ABDB-D3A3CC5A3E42}">
      <dgm:prSet phldrT="[文本]"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全柔性；</a:t>
          </a:r>
          <a:endParaRPr lang="zh-CN" altLang="en-US" dirty="0">
            <a:solidFill>
              <a:schemeClr val="accent1">
                <a:lumMod val="75000"/>
              </a:schemeClr>
            </a:solidFill>
          </a:endParaRPr>
        </a:p>
      </dgm:t>
    </dgm:pt>
    <dgm:pt modelId="{5CCCCB8A-4807-48F0-873A-26ECF5F8F891}" type="parTrans" cxnId="{B9F4B756-E572-4CAA-93C8-00517C16045C}">
      <dgm:prSet/>
      <dgm:spPr/>
      <dgm:t>
        <a:bodyPr/>
        <a:lstStyle/>
        <a:p>
          <a:endParaRPr lang="zh-CN" altLang="en-US"/>
        </a:p>
      </dgm:t>
    </dgm:pt>
    <dgm:pt modelId="{1DA0B43C-83CC-4B58-9F3E-300FF2F77EF9}" type="sibTrans" cxnId="{B9F4B756-E572-4CAA-93C8-00517C16045C}">
      <dgm:prSet/>
      <dgm:spPr/>
      <dgm:t>
        <a:bodyPr/>
        <a:lstStyle/>
        <a:p>
          <a:endParaRPr lang="zh-CN" altLang="en-US"/>
        </a:p>
      </dgm:t>
    </dgm:pt>
    <dgm:pt modelId="{11899CAA-42FB-47B5-940C-81DBC89822FB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自主研发的芯片模块（前端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+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控制器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+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算法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+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蓝牙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/WIFI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），包含专用算法芯片；</a:t>
          </a:r>
          <a:endParaRPr lang="zh-CN" dirty="0">
            <a:solidFill>
              <a:schemeClr val="accent1">
                <a:lumMod val="75000"/>
              </a:schemeClr>
            </a:solidFill>
          </a:endParaRPr>
        </a:p>
      </dgm:t>
    </dgm:pt>
    <dgm:pt modelId="{6EE18C3B-6FD3-4C3A-9458-A8180C6B51BE}" type="parTrans" cxnId="{85C98CB6-CC2D-45F9-B13D-602D5D212182}">
      <dgm:prSet/>
      <dgm:spPr/>
      <dgm:t>
        <a:bodyPr/>
        <a:lstStyle/>
        <a:p>
          <a:endParaRPr lang="zh-CN" altLang="en-US"/>
        </a:p>
      </dgm:t>
    </dgm:pt>
    <dgm:pt modelId="{A0857CBD-4411-470D-B54E-F9373975E01B}" type="sibTrans" cxnId="{85C98CB6-CC2D-45F9-B13D-602D5D212182}">
      <dgm:prSet/>
      <dgm:spPr/>
      <dgm:t>
        <a:bodyPr/>
        <a:lstStyle/>
        <a:p>
          <a:endParaRPr lang="zh-CN" altLang="en-US"/>
        </a:p>
      </dgm:t>
    </dgm:pt>
    <dgm:pt modelId="{4642CE50-49DA-4F1C-B923-BE0E71FB1627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纸电池供电；</a:t>
          </a:r>
          <a:endParaRPr lang="zh-CN" dirty="0">
            <a:solidFill>
              <a:schemeClr val="accent1">
                <a:lumMod val="75000"/>
              </a:schemeClr>
            </a:solidFill>
          </a:endParaRPr>
        </a:p>
      </dgm:t>
    </dgm:pt>
    <dgm:pt modelId="{8427AB55-6C3E-45D1-AB54-3261D2DE41B1}" type="parTrans" cxnId="{C4D0D4B6-06DC-4820-8F82-CB8453491085}">
      <dgm:prSet/>
      <dgm:spPr/>
      <dgm:t>
        <a:bodyPr/>
        <a:lstStyle/>
        <a:p>
          <a:endParaRPr lang="zh-CN" altLang="en-US"/>
        </a:p>
      </dgm:t>
    </dgm:pt>
    <dgm:pt modelId="{AF9F199C-43C9-4E03-93A7-E0401B6F7002}" type="sibTrans" cxnId="{C4D0D4B6-06DC-4820-8F82-CB8453491085}">
      <dgm:prSet/>
      <dgm:spPr/>
      <dgm:t>
        <a:bodyPr/>
        <a:lstStyle/>
        <a:p>
          <a:endParaRPr lang="zh-CN" altLang="en-US"/>
        </a:p>
      </dgm:t>
    </dgm:pt>
    <dgm:pt modelId="{D9296288-3D2F-4405-B8D6-5C17BA360DF5}">
      <dgm:prSet/>
      <dgm:spPr/>
      <dgm:t>
        <a:bodyPr/>
        <a:lstStyle/>
        <a:p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成本价：≤</a:t>
          </a:r>
          <a:r>
            <a:rPr lang="en-US" dirty="0" smtClean="0">
              <a:solidFill>
                <a:schemeClr val="accent1">
                  <a:lumMod val="75000"/>
                </a:schemeClr>
              </a:solidFill>
            </a:rPr>
            <a:t>10</a:t>
          </a:r>
          <a:r>
            <a:rPr lang="zh-CN" dirty="0" smtClean="0">
              <a:solidFill>
                <a:schemeClr val="accent1">
                  <a:lumMod val="75000"/>
                </a:schemeClr>
              </a:solidFill>
            </a:rPr>
            <a:t>元；</a:t>
          </a:r>
          <a:endParaRPr lang="zh-CN" altLang="en-US" dirty="0">
            <a:solidFill>
              <a:schemeClr val="accent1">
                <a:lumMod val="75000"/>
              </a:schemeClr>
            </a:solidFill>
          </a:endParaRPr>
        </a:p>
      </dgm:t>
    </dgm:pt>
    <dgm:pt modelId="{5DDA22D5-0A27-46E2-A252-99B88CCBA5DE}" type="parTrans" cxnId="{CDACD15D-EFC4-42AD-B735-4AB84BC5F906}">
      <dgm:prSet/>
      <dgm:spPr/>
      <dgm:t>
        <a:bodyPr/>
        <a:lstStyle/>
        <a:p>
          <a:endParaRPr lang="zh-CN" altLang="en-US"/>
        </a:p>
      </dgm:t>
    </dgm:pt>
    <dgm:pt modelId="{5926E993-F284-4931-9558-9F6A81C46EDB}" type="sibTrans" cxnId="{CDACD15D-EFC4-42AD-B735-4AB84BC5F906}">
      <dgm:prSet/>
      <dgm:spPr/>
      <dgm:t>
        <a:bodyPr/>
        <a:lstStyle/>
        <a:p>
          <a:endParaRPr lang="zh-CN" altLang="en-US"/>
        </a:p>
      </dgm:t>
    </dgm:pt>
    <dgm:pt modelId="{9D22864E-55FB-4E66-9180-59139A047048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chemeClr val="accent1">
                  <a:lumMod val="75000"/>
                </a:schemeClr>
              </a:solidFill>
            </a:rPr>
            <a:t>单片集成；</a:t>
          </a:r>
          <a:endParaRPr lang="zh-CN" altLang="en-US" sz="2400" dirty="0">
            <a:solidFill>
              <a:schemeClr val="accent1">
                <a:lumMod val="75000"/>
              </a:schemeClr>
            </a:solidFill>
          </a:endParaRPr>
        </a:p>
      </dgm:t>
    </dgm:pt>
    <dgm:pt modelId="{4CE537C3-0E02-49F5-B0EE-EF3C1AF400F5}" type="parTrans" cxnId="{0C1B936C-FF7E-4DFC-AC35-01A4F506E914}">
      <dgm:prSet/>
      <dgm:spPr/>
      <dgm:t>
        <a:bodyPr/>
        <a:lstStyle/>
        <a:p>
          <a:endParaRPr lang="zh-CN" altLang="en-US"/>
        </a:p>
      </dgm:t>
    </dgm:pt>
    <dgm:pt modelId="{53B086E4-0136-47BB-9558-7FD287595664}" type="sibTrans" cxnId="{0C1B936C-FF7E-4DFC-AC35-01A4F506E914}">
      <dgm:prSet/>
      <dgm:spPr/>
      <dgm:t>
        <a:bodyPr/>
        <a:lstStyle/>
        <a:p>
          <a:endParaRPr lang="zh-CN" altLang="en-US"/>
        </a:p>
      </dgm:t>
    </dgm:pt>
    <dgm:pt modelId="{618BF6CD-18B3-4F5A-B993-618B753DA732}">
      <dgm:prSet custT="1"/>
      <dgm:spPr/>
      <dgm:t>
        <a:bodyPr/>
        <a:lstStyle/>
        <a:p>
          <a:r>
            <a:rPr lang="zh-CN" sz="2400" dirty="0" smtClean="0">
              <a:solidFill>
                <a:schemeClr val="accent1">
                  <a:lumMod val="75000"/>
                </a:schemeClr>
              </a:solidFill>
            </a:rPr>
            <a:t>成本价：≤</a:t>
          </a:r>
          <a:r>
            <a:rPr lang="en-US" sz="2400" dirty="0" smtClean="0">
              <a:solidFill>
                <a:schemeClr val="accent1">
                  <a:lumMod val="75000"/>
                </a:schemeClr>
              </a:solidFill>
            </a:rPr>
            <a:t>5</a:t>
          </a:r>
          <a:r>
            <a:rPr lang="zh-CN" sz="2400" dirty="0" smtClean="0">
              <a:solidFill>
                <a:schemeClr val="accent1">
                  <a:lumMod val="75000"/>
                </a:schemeClr>
              </a:solidFill>
            </a:rPr>
            <a:t>元</a:t>
          </a:r>
          <a:r>
            <a:rPr lang="zh-CN" altLang="en-US" sz="2400" dirty="0" smtClean="0">
              <a:solidFill>
                <a:schemeClr val="accent1">
                  <a:lumMod val="75000"/>
                </a:schemeClr>
              </a:solidFill>
            </a:rPr>
            <a:t>；</a:t>
          </a:r>
          <a:endParaRPr lang="zh-CN" altLang="en-US" sz="2400" dirty="0">
            <a:solidFill>
              <a:schemeClr val="accent1">
                <a:lumMod val="75000"/>
              </a:schemeClr>
            </a:solidFill>
          </a:endParaRPr>
        </a:p>
      </dgm:t>
    </dgm:pt>
    <dgm:pt modelId="{2269E60E-0E4C-400C-B4C4-C610A1C5F038}" type="parTrans" cxnId="{1D46133E-D05B-47C4-BE40-11DDF3AF7FFE}">
      <dgm:prSet/>
      <dgm:spPr/>
      <dgm:t>
        <a:bodyPr/>
        <a:lstStyle/>
        <a:p>
          <a:endParaRPr lang="zh-CN" altLang="en-US"/>
        </a:p>
      </dgm:t>
    </dgm:pt>
    <dgm:pt modelId="{B67A14E7-6B9E-4B1C-BF1F-0077F814C430}" type="sibTrans" cxnId="{1D46133E-D05B-47C4-BE40-11DDF3AF7FFE}">
      <dgm:prSet/>
      <dgm:spPr/>
      <dgm:t>
        <a:bodyPr/>
        <a:lstStyle/>
        <a:p>
          <a:endParaRPr lang="zh-CN" altLang="en-US"/>
        </a:p>
      </dgm:t>
    </dgm:pt>
    <dgm:pt modelId="{8F098A94-B2B8-42DC-9889-404EC6C2FB09}" type="pres">
      <dgm:prSet presAssocID="{F17B5664-1A82-4CA5-8FDC-480D9A7738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5996EB4-A362-4A05-9CBD-F599C3F23535}" type="pres">
      <dgm:prSet presAssocID="{F17B5664-1A82-4CA5-8FDC-480D9A773844}" presName="tSp" presStyleCnt="0"/>
      <dgm:spPr/>
    </dgm:pt>
    <dgm:pt modelId="{FD407276-5E32-463E-9138-51EBED46FFDA}" type="pres">
      <dgm:prSet presAssocID="{F17B5664-1A82-4CA5-8FDC-480D9A773844}" presName="bSp" presStyleCnt="0"/>
      <dgm:spPr/>
    </dgm:pt>
    <dgm:pt modelId="{47411705-35E6-4F76-86F1-A5A7D907729B}" type="pres">
      <dgm:prSet presAssocID="{F17B5664-1A82-4CA5-8FDC-480D9A773844}" presName="process" presStyleCnt="0"/>
      <dgm:spPr/>
    </dgm:pt>
    <dgm:pt modelId="{F015B177-5AD1-46FA-B090-B9B18D0BB964}" type="pres">
      <dgm:prSet presAssocID="{03E43E51-DB42-411F-B249-CAF058808253}" presName="composite1" presStyleCnt="0"/>
      <dgm:spPr/>
    </dgm:pt>
    <dgm:pt modelId="{098784BE-341C-49EB-B7E4-7E46866F8F8E}" type="pres">
      <dgm:prSet presAssocID="{03E43E51-DB42-411F-B249-CAF058808253}" presName="dummyNode1" presStyleLbl="node1" presStyleIdx="0" presStyleCnt="4"/>
      <dgm:spPr/>
    </dgm:pt>
    <dgm:pt modelId="{AF6F53CA-FE82-49DD-9303-6D4817ADCC49}" type="pres">
      <dgm:prSet presAssocID="{03E43E51-DB42-411F-B249-CAF058808253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93AA12-32D8-401C-9DB9-A79B3D6FBEED}" type="pres">
      <dgm:prSet presAssocID="{03E43E51-DB42-411F-B249-CAF058808253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A2F77B-E909-42DA-AF2F-5E2FBA2CC9B8}" type="pres">
      <dgm:prSet presAssocID="{03E43E51-DB42-411F-B249-CAF058808253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2319B2-8611-4CE7-8B3B-199727DDD417}" type="pres">
      <dgm:prSet presAssocID="{03E43E51-DB42-411F-B249-CAF058808253}" presName="connSite1" presStyleCnt="0"/>
      <dgm:spPr/>
    </dgm:pt>
    <dgm:pt modelId="{ACF1A637-5BFE-4512-8FF2-F5A3D62A7470}" type="pres">
      <dgm:prSet presAssocID="{DF638843-7C84-4F6A-8CBE-1B3A320023DA}" presName="Name9" presStyleLbl="sibTrans2D1" presStyleIdx="0" presStyleCnt="3"/>
      <dgm:spPr/>
      <dgm:t>
        <a:bodyPr/>
        <a:lstStyle/>
        <a:p>
          <a:endParaRPr lang="zh-CN" altLang="en-US"/>
        </a:p>
      </dgm:t>
    </dgm:pt>
    <dgm:pt modelId="{52D499FD-17D9-4DD8-9244-C82FBDCC19F0}" type="pres">
      <dgm:prSet presAssocID="{70098029-52A8-40D3-B4A4-1E82973F5CD8}" presName="composite2" presStyleCnt="0"/>
      <dgm:spPr/>
    </dgm:pt>
    <dgm:pt modelId="{8F23E092-A045-496E-9B3E-6789EA56A484}" type="pres">
      <dgm:prSet presAssocID="{70098029-52A8-40D3-B4A4-1E82973F5CD8}" presName="dummyNode2" presStyleLbl="node1" presStyleIdx="0" presStyleCnt="4"/>
      <dgm:spPr/>
    </dgm:pt>
    <dgm:pt modelId="{28C4FA75-4E51-492E-A0FE-22086A6F4B28}" type="pres">
      <dgm:prSet presAssocID="{70098029-52A8-40D3-B4A4-1E82973F5CD8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81ABAE-1239-48D4-844C-5ED52EF4D4CF}" type="pres">
      <dgm:prSet presAssocID="{70098029-52A8-40D3-B4A4-1E82973F5CD8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C6A3F8-612D-49F6-BC7D-290320220F69}" type="pres">
      <dgm:prSet presAssocID="{70098029-52A8-40D3-B4A4-1E82973F5CD8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1F7DFA-A028-464A-8B82-8AA33E94AD6F}" type="pres">
      <dgm:prSet presAssocID="{70098029-52A8-40D3-B4A4-1E82973F5CD8}" presName="connSite2" presStyleCnt="0"/>
      <dgm:spPr/>
    </dgm:pt>
    <dgm:pt modelId="{4B252441-8D6B-4802-A9EB-49C76C7281EE}" type="pres">
      <dgm:prSet presAssocID="{8C4F88E8-1CD9-4FF0-9CCB-E8F3495028EA}" presName="Name18" presStyleLbl="sibTrans2D1" presStyleIdx="1" presStyleCnt="3"/>
      <dgm:spPr/>
      <dgm:t>
        <a:bodyPr/>
        <a:lstStyle/>
        <a:p>
          <a:endParaRPr lang="zh-CN" altLang="en-US"/>
        </a:p>
      </dgm:t>
    </dgm:pt>
    <dgm:pt modelId="{67F0F267-616B-4A1D-9850-C32031D9ADD4}" type="pres">
      <dgm:prSet presAssocID="{2C550F0B-93CE-47EF-9E53-D3DF68F7CA73}" presName="composite1" presStyleCnt="0"/>
      <dgm:spPr/>
    </dgm:pt>
    <dgm:pt modelId="{13F86202-42CC-42A3-BF78-A5913EFBF127}" type="pres">
      <dgm:prSet presAssocID="{2C550F0B-93CE-47EF-9E53-D3DF68F7CA73}" presName="dummyNode1" presStyleLbl="node1" presStyleIdx="1" presStyleCnt="4"/>
      <dgm:spPr/>
    </dgm:pt>
    <dgm:pt modelId="{8BECB62A-294D-4118-9375-EAFFC8EFB097}" type="pres">
      <dgm:prSet presAssocID="{2C550F0B-93CE-47EF-9E53-D3DF68F7CA73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254653-7D2F-4F21-8B2B-9FA7C938AC39}" type="pres">
      <dgm:prSet presAssocID="{2C550F0B-93CE-47EF-9E53-D3DF68F7CA73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922513-6DFF-415F-9734-D23DD4FEB473}" type="pres">
      <dgm:prSet presAssocID="{2C550F0B-93CE-47EF-9E53-D3DF68F7CA73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9B7EFC-BF6F-4110-902F-138B6FDE252E}" type="pres">
      <dgm:prSet presAssocID="{2C550F0B-93CE-47EF-9E53-D3DF68F7CA73}" presName="connSite1" presStyleCnt="0"/>
      <dgm:spPr/>
    </dgm:pt>
    <dgm:pt modelId="{80573357-0EB4-4F8A-8204-8860156ED1C8}" type="pres">
      <dgm:prSet presAssocID="{3E06FAAD-B274-40DC-8808-E1A4F6329B10}" presName="Name9" presStyleLbl="sibTrans2D1" presStyleIdx="2" presStyleCnt="3"/>
      <dgm:spPr/>
      <dgm:t>
        <a:bodyPr/>
        <a:lstStyle/>
        <a:p>
          <a:endParaRPr lang="zh-CN" altLang="en-US"/>
        </a:p>
      </dgm:t>
    </dgm:pt>
    <dgm:pt modelId="{962F21A4-9041-4569-8F17-DA283851C894}" type="pres">
      <dgm:prSet presAssocID="{CE075C3E-4F02-4CC7-9C61-CD6D66A9D2D7}" presName="composite2" presStyleCnt="0"/>
      <dgm:spPr/>
    </dgm:pt>
    <dgm:pt modelId="{3F4EE207-4152-4458-802B-AEB4D96354E4}" type="pres">
      <dgm:prSet presAssocID="{CE075C3E-4F02-4CC7-9C61-CD6D66A9D2D7}" presName="dummyNode2" presStyleLbl="node1" presStyleIdx="2" presStyleCnt="4"/>
      <dgm:spPr/>
    </dgm:pt>
    <dgm:pt modelId="{C0589C7A-11F1-4905-929E-3FA40845DEC7}" type="pres">
      <dgm:prSet presAssocID="{CE075C3E-4F02-4CC7-9C61-CD6D66A9D2D7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B6AF3B-0FA4-4164-920C-2FA3E9AE0FC8}" type="pres">
      <dgm:prSet presAssocID="{CE075C3E-4F02-4CC7-9C61-CD6D66A9D2D7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6CDBF4-B46A-47D4-8E55-689582B53D77}" type="pres">
      <dgm:prSet presAssocID="{CE075C3E-4F02-4CC7-9C61-CD6D66A9D2D7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0345F5-FE40-4A87-98B5-C8FFFD524550}" type="pres">
      <dgm:prSet presAssocID="{CE075C3E-4F02-4CC7-9C61-CD6D66A9D2D7}" presName="connSite2" presStyleCnt="0"/>
      <dgm:spPr/>
    </dgm:pt>
  </dgm:ptLst>
  <dgm:cxnLst>
    <dgm:cxn modelId="{4F426B9C-B529-43F0-B24B-40B53CAEC4CE}" srcId="{03E43E51-DB42-411F-B249-CAF058808253}" destId="{9BC97A81-B345-49E2-9FCA-DF58665825CB}" srcOrd="0" destOrd="0" parTransId="{1E1B684C-EAE1-4A0B-B708-33619E687141}" sibTransId="{2C07955C-4CCD-4275-83D3-6041C90C056C}"/>
    <dgm:cxn modelId="{85C98CB6-CC2D-45F9-B13D-602D5D212182}" srcId="{2C550F0B-93CE-47EF-9E53-D3DF68F7CA73}" destId="{11899CAA-42FB-47B5-940C-81DBC89822FB}" srcOrd="1" destOrd="0" parTransId="{6EE18C3B-6FD3-4C3A-9458-A8180C6B51BE}" sibTransId="{A0857CBD-4411-470D-B54E-F9373975E01B}"/>
    <dgm:cxn modelId="{04747149-D8B7-4973-BC46-3342321760E8}" type="presOf" srcId="{9FF0E8AE-CE63-4DF9-BE4C-360FEC2E5B15}" destId="{28C4FA75-4E51-492E-A0FE-22086A6F4B28}" srcOrd="0" destOrd="1" presId="urn:microsoft.com/office/officeart/2005/8/layout/hProcess4"/>
    <dgm:cxn modelId="{B027D650-2B9A-4E10-9407-CF70B5A61C2B}" type="presOf" srcId="{CE075C3E-4F02-4CC7-9C61-CD6D66A9D2D7}" destId="{E36CDBF4-B46A-47D4-8E55-689582B53D77}" srcOrd="0" destOrd="0" presId="urn:microsoft.com/office/officeart/2005/8/layout/hProcess4"/>
    <dgm:cxn modelId="{1473216D-F21F-4E28-BE8F-68E44A6F6B91}" srcId="{70098029-52A8-40D3-B4A4-1E82973F5CD8}" destId="{2B78C9AC-7F2D-47C0-9AFD-FD4205117C3D}" srcOrd="4" destOrd="0" parTransId="{CCD5A855-6B5A-46F7-9F18-05766F832D43}" sibTransId="{6308AF32-EAFA-4937-AB7F-323CA5FF2A31}"/>
    <dgm:cxn modelId="{2F38CD09-992C-47C9-8D1E-8107FA3B2C92}" srcId="{03E43E51-DB42-411F-B249-CAF058808253}" destId="{4DDCDDF8-2F39-4385-9517-CF4C672D1FD2}" srcOrd="3" destOrd="0" parTransId="{9B0F8FEA-FB26-4E15-99AC-D5A191BBF459}" sibTransId="{B7580F4B-5C24-4427-A75B-C8C84942DDBF}"/>
    <dgm:cxn modelId="{9A812611-E02B-4432-92F5-13180A1D7D63}" type="presOf" srcId="{2B78C9AC-7F2D-47C0-9AFD-FD4205117C3D}" destId="{2F81ABAE-1239-48D4-844C-5ED52EF4D4CF}" srcOrd="1" destOrd="4" presId="urn:microsoft.com/office/officeart/2005/8/layout/hProcess4"/>
    <dgm:cxn modelId="{242252AB-2014-474A-BA79-8BB49751D84A}" srcId="{70098029-52A8-40D3-B4A4-1E82973F5CD8}" destId="{3460F1E9-77C4-4EFB-B2EE-E35190FC1D12}" srcOrd="2" destOrd="0" parTransId="{1E7CFB67-9599-4EED-A105-3DC3B4AAE54E}" sibTransId="{32806FB5-500C-4E4E-9BD7-13526F0A8657}"/>
    <dgm:cxn modelId="{FFD03D19-7517-4E19-8BB2-34FF7B8921D1}" type="presOf" srcId="{4642CE50-49DA-4F1C-B923-BE0E71FB1627}" destId="{8BECB62A-294D-4118-9375-EAFFC8EFB097}" srcOrd="0" destOrd="2" presId="urn:microsoft.com/office/officeart/2005/8/layout/hProcess4"/>
    <dgm:cxn modelId="{EFB68580-5CCF-4A88-83AC-5AAD336ABFE2}" srcId="{F17B5664-1A82-4CA5-8FDC-480D9A773844}" destId="{CE075C3E-4F02-4CC7-9C61-CD6D66A9D2D7}" srcOrd="3" destOrd="0" parTransId="{295D7AEB-3674-475D-ABFB-3F06BD6FA9FC}" sibTransId="{E381D934-AA5E-4794-9BF7-F17B5B75B015}"/>
    <dgm:cxn modelId="{56E5F9BB-8BA3-45BE-9F7C-152D8DD862D3}" type="presOf" srcId="{9BD419D7-3A29-43A9-A1A0-8A0BF0A31CA2}" destId="{AF6F53CA-FE82-49DD-9303-6D4817ADCC49}" srcOrd="0" destOrd="4" presId="urn:microsoft.com/office/officeart/2005/8/layout/hProcess4"/>
    <dgm:cxn modelId="{EDEEDCB8-2734-4513-B439-95DCEB740750}" srcId="{F17B5664-1A82-4CA5-8FDC-480D9A773844}" destId="{2C550F0B-93CE-47EF-9E53-D3DF68F7CA73}" srcOrd="2" destOrd="0" parTransId="{4090A59B-049F-4BB7-B738-D3856F982A67}" sibTransId="{3E06FAAD-B274-40DC-8808-E1A4F6329B10}"/>
    <dgm:cxn modelId="{EBFAD16E-C8F3-4E63-9E9C-D3A9DA710489}" type="presOf" srcId="{DF638843-7C84-4F6A-8CBE-1B3A320023DA}" destId="{ACF1A637-5BFE-4512-8FF2-F5A3D62A7470}" srcOrd="0" destOrd="0" presId="urn:microsoft.com/office/officeart/2005/8/layout/hProcess4"/>
    <dgm:cxn modelId="{A0E3442E-FA85-4063-ACEC-501976D01EEE}" type="presOf" srcId="{3E06FAAD-B274-40DC-8808-E1A4F6329B10}" destId="{80573357-0EB4-4F8A-8204-8860156ED1C8}" srcOrd="0" destOrd="0" presId="urn:microsoft.com/office/officeart/2005/8/layout/hProcess4"/>
    <dgm:cxn modelId="{B6D7818B-5E01-4389-AB03-49008C326571}" type="presOf" srcId="{3460F1E9-77C4-4EFB-B2EE-E35190FC1D12}" destId="{2F81ABAE-1239-48D4-844C-5ED52EF4D4CF}" srcOrd="1" destOrd="2" presId="urn:microsoft.com/office/officeart/2005/8/layout/hProcess4"/>
    <dgm:cxn modelId="{9C238274-320F-419B-A4EA-515314614680}" type="presOf" srcId="{70098029-52A8-40D3-B4A4-1E82973F5CD8}" destId="{DAC6A3F8-612D-49F6-BC7D-290320220F69}" srcOrd="0" destOrd="0" presId="urn:microsoft.com/office/officeart/2005/8/layout/hProcess4"/>
    <dgm:cxn modelId="{222F56B7-9B8A-42DB-99AA-70B3DDA59FDB}" type="presOf" srcId="{4DDCDDF8-2F39-4385-9517-CF4C672D1FD2}" destId="{3293AA12-32D8-401C-9DB9-A79B3D6FBEED}" srcOrd="1" destOrd="3" presId="urn:microsoft.com/office/officeart/2005/8/layout/hProcess4"/>
    <dgm:cxn modelId="{B33A0D95-A20D-444B-8D31-DEBD5A7AF656}" type="presOf" srcId="{AE7AF5EC-9F34-4B3F-8759-87C6116C6B4E}" destId="{28C4FA75-4E51-492E-A0FE-22086A6F4B28}" srcOrd="0" destOrd="3" presId="urn:microsoft.com/office/officeart/2005/8/layout/hProcess4"/>
    <dgm:cxn modelId="{B9F4B756-E572-4CAA-93C8-00517C16045C}" srcId="{2C550F0B-93CE-47EF-9E53-D3DF68F7CA73}" destId="{12A41A35-4FFF-4CB5-ABDB-D3A3CC5A3E42}" srcOrd="0" destOrd="0" parTransId="{5CCCCB8A-4807-48F0-873A-26ECF5F8F891}" sibTransId="{1DA0B43C-83CC-4B58-9F3E-300FF2F77EF9}"/>
    <dgm:cxn modelId="{AA68B558-DC30-4341-987C-7013E2306820}" type="presOf" srcId="{12A41A35-4FFF-4CB5-ABDB-D3A3CC5A3E42}" destId="{8BECB62A-294D-4118-9375-EAFFC8EFB097}" srcOrd="0" destOrd="0" presId="urn:microsoft.com/office/officeart/2005/8/layout/hProcess4"/>
    <dgm:cxn modelId="{ACF968BC-0A49-45A4-950C-01DD376674BD}" type="presOf" srcId="{6C0092A5-1D4D-4326-88E2-AB6687939459}" destId="{28C4FA75-4E51-492E-A0FE-22086A6F4B28}" srcOrd="0" destOrd="0" presId="urn:microsoft.com/office/officeart/2005/8/layout/hProcess4"/>
    <dgm:cxn modelId="{69775A6D-ACB2-43C0-B104-8C9983DF692B}" srcId="{03E43E51-DB42-411F-B249-CAF058808253}" destId="{1E5BFBE5-E704-4226-8E8E-1C73797F407F}" srcOrd="1" destOrd="0" parTransId="{CAD59FE0-59C8-4D71-81D4-5CF064234A29}" sibTransId="{2C4B5D49-2B3C-4CF4-87C7-1BC1D3AAE63E}"/>
    <dgm:cxn modelId="{EF12B58D-0CA4-4224-81EB-63467BA974E8}" srcId="{70098029-52A8-40D3-B4A4-1E82973F5CD8}" destId="{6C0092A5-1D4D-4326-88E2-AB6687939459}" srcOrd="0" destOrd="0" parTransId="{7D4952CB-44D5-4401-AFAD-9C4EDFCAA1C9}" sibTransId="{5325F2A0-5A62-4F3E-B661-2F177020C0C2}"/>
    <dgm:cxn modelId="{38ED7B61-A7DA-4755-9276-76D667BEFE22}" type="presOf" srcId="{9FF0E8AE-CE63-4DF9-BE4C-360FEC2E5B15}" destId="{2F81ABAE-1239-48D4-844C-5ED52EF4D4CF}" srcOrd="1" destOrd="1" presId="urn:microsoft.com/office/officeart/2005/8/layout/hProcess4"/>
    <dgm:cxn modelId="{685AB3B3-81C5-4EA7-A777-8FA7A480A4AC}" type="presOf" srcId="{03E43E51-DB42-411F-B249-CAF058808253}" destId="{62A2F77B-E909-42DA-AF2F-5E2FBA2CC9B8}" srcOrd="0" destOrd="0" presId="urn:microsoft.com/office/officeart/2005/8/layout/hProcess4"/>
    <dgm:cxn modelId="{6E31F65B-7D4A-4E4F-B8CF-30E2CD06CD75}" type="presOf" srcId="{4DDCDDF8-2F39-4385-9517-CF4C672D1FD2}" destId="{AF6F53CA-FE82-49DD-9303-6D4817ADCC49}" srcOrd="0" destOrd="3" presId="urn:microsoft.com/office/officeart/2005/8/layout/hProcess4"/>
    <dgm:cxn modelId="{7B57E97C-C984-42D5-B937-761015128785}" type="presOf" srcId="{D9296288-3D2F-4405-B8D6-5C17BA360DF5}" destId="{24254653-7D2F-4F21-8B2B-9FA7C938AC39}" srcOrd="1" destOrd="3" presId="urn:microsoft.com/office/officeart/2005/8/layout/hProcess4"/>
    <dgm:cxn modelId="{29214FAB-7F2A-4E6C-8B4C-B93C2D237016}" srcId="{03E43E51-DB42-411F-B249-CAF058808253}" destId="{9BD419D7-3A29-43A9-A1A0-8A0BF0A31CA2}" srcOrd="4" destOrd="0" parTransId="{59A2CCBB-0A2C-4A01-993B-E8F3DF3AC1E6}" sibTransId="{81EC8503-82B6-40D0-B1F6-6CC2585B0A34}"/>
    <dgm:cxn modelId="{1E390824-9D52-4A4F-B140-17CE58F17E8F}" type="presOf" srcId="{9BC97A81-B345-49E2-9FCA-DF58665825CB}" destId="{3293AA12-32D8-401C-9DB9-A79B3D6FBEED}" srcOrd="1" destOrd="0" presId="urn:microsoft.com/office/officeart/2005/8/layout/hProcess4"/>
    <dgm:cxn modelId="{E11E9565-32AE-4C54-AF72-06E13025C660}" srcId="{70098029-52A8-40D3-B4A4-1E82973F5CD8}" destId="{9FF0E8AE-CE63-4DF9-BE4C-360FEC2E5B15}" srcOrd="1" destOrd="0" parTransId="{5F96F7D1-625D-4C8F-B5E8-F17B361F585C}" sibTransId="{26EF4248-8411-4143-B83C-B0B81239285E}"/>
    <dgm:cxn modelId="{20788E24-C0FD-428E-A55E-49342A47B630}" type="presOf" srcId="{1E5BFBE5-E704-4226-8E8E-1C73797F407F}" destId="{3293AA12-32D8-401C-9DB9-A79B3D6FBEED}" srcOrd="1" destOrd="1" presId="urn:microsoft.com/office/officeart/2005/8/layout/hProcess4"/>
    <dgm:cxn modelId="{0FED1856-4739-4A5B-91F6-1E25E4569C74}" srcId="{03E43E51-DB42-411F-B249-CAF058808253}" destId="{637314A6-D9E2-43CE-8238-B17DD0F4701F}" srcOrd="2" destOrd="0" parTransId="{A89F1F7C-A11D-4F68-BE63-4B0890874D38}" sibTransId="{2A2E901E-F882-415D-B57E-014D01A06ADA}"/>
    <dgm:cxn modelId="{B5BD3B7B-E26D-4EA8-A38E-5C09AEF37CD9}" srcId="{70098029-52A8-40D3-B4A4-1E82973F5CD8}" destId="{AE7AF5EC-9F34-4B3F-8759-87C6116C6B4E}" srcOrd="3" destOrd="0" parTransId="{158EE90D-DAC9-490E-875E-5644495AD49C}" sibTransId="{061B59DD-AECF-4DDC-B9B9-8188496D2E78}"/>
    <dgm:cxn modelId="{15E23AFC-DC6F-4F9B-AFA7-034A3D112DAA}" type="presOf" srcId="{4642CE50-49DA-4F1C-B923-BE0E71FB1627}" destId="{24254653-7D2F-4F21-8B2B-9FA7C938AC39}" srcOrd="1" destOrd="2" presId="urn:microsoft.com/office/officeart/2005/8/layout/hProcess4"/>
    <dgm:cxn modelId="{C4D0D4B6-06DC-4820-8F82-CB8453491085}" srcId="{2C550F0B-93CE-47EF-9E53-D3DF68F7CA73}" destId="{4642CE50-49DA-4F1C-B923-BE0E71FB1627}" srcOrd="2" destOrd="0" parTransId="{8427AB55-6C3E-45D1-AB54-3261D2DE41B1}" sibTransId="{AF9F199C-43C9-4E03-93A7-E0401B6F7002}"/>
    <dgm:cxn modelId="{84134A05-15DC-4786-910E-CFC19FC8239B}" type="presOf" srcId="{8C4F88E8-1CD9-4FF0-9CCB-E8F3495028EA}" destId="{4B252441-8D6B-4802-A9EB-49C76C7281EE}" srcOrd="0" destOrd="0" presId="urn:microsoft.com/office/officeart/2005/8/layout/hProcess4"/>
    <dgm:cxn modelId="{85BB6884-236F-45DE-BCC3-B1BDE58E06A5}" type="presOf" srcId="{618BF6CD-18B3-4F5A-B993-618B753DA732}" destId="{C0589C7A-11F1-4905-929E-3FA40845DEC7}" srcOrd="0" destOrd="1" presId="urn:microsoft.com/office/officeart/2005/8/layout/hProcess4"/>
    <dgm:cxn modelId="{F72E5B6D-0CA3-43FE-8E1C-DDC325ED3C11}" type="presOf" srcId="{3460F1E9-77C4-4EFB-B2EE-E35190FC1D12}" destId="{28C4FA75-4E51-492E-A0FE-22086A6F4B28}" srcOrd="0" destOrd="2" presId="urn:microsoft.com/office/officeart/2005/8/layout/hProcess4"/>
    <dgm:cxn modelId="{FC9113E3-CF75-410A-9AA4-950B40B5FDF2}" type="presOf" srcId="{9D22864E-55FB-4E66-9180-59139A047048}" destId="{C2B6AF3B-0FA4-4164-920C-2FA3E9AE0FC8}" srcOrd="1" destOrd="0" presId="urn:microsoft.com/office/officeart/2005/8/layout/hProcess4"/>
    <dgm:cxn modelId="{260BB90C-B4FC-41C6-AC16-2B176098659F}" type="presOf" srcId="{11899CAA-42FB-47B5-940C-81DBC89822FB}" destId="{8BECB62A-294D-4118-9375-EAFFC8EFB097}" srcOrd="0" destOrd="1" presId="urn:microsoft.com/office/officeart/2005/8/layout/hProcess4"/>
    <dgm:cxn modelId="{23083183-FE56-4D41-8EA2-250A4B90B005}" type="presOf" srcId="{2C550F0B-93CE-47EF-9E53-D3DF68F7CA73}" destId="{FE922513-6DFF-415F-9734-D23DD4FEB473}" srcOrd="0" destOrd="0" presId="urn:microsoft.com/office/officeart/2005/8/layout/hProcess4"/>
    <dgm:cxn modelId="{0C1B936C-FF7E-4DFC-AC35-01A4F506E914}" srcId="{CE075C3E-4F02-4CC7-9C61-CD6D66A9D2D7}" destId="{9D22864E-55FB-4E66-9180-59139A047048}" srcOrd="0" destOrd="0" parTransId="{4CE537C3-0E02-49F5-B0EE-EF3C1AF400F5}" sibTransId="{53B086E4-0136-47BB-9558-7FD287595664}"/>
    <dgm:cxn modelId="{CDACD15D-EFC4-42AD-B735-4AB84BC5F906}" srcId="{2C550F0B-93CE-47EF-9E53-D3DF68F7CA73}" destId="{D9296288-3D2F-4405-B8D6-5C17BA360DF5}" srcOrd="3" destOrd="0" parTransId="{5DDA22D5-0A27-46E2-A252-99B88CCBA5DE}" sibTransId="{5926E993-F284-4931-9558-9F6A81C46EDB}"/>
    <dgm:cxn modelId="{68C1CE29-DE3C-4D3E-9BB8-14D0945C505B}" type="presOf" srcId="{618BF6CD-18B3-4F5A-B993-618B753DA732}" destId="{C2B6AF3B-0FA4-4164-920C-2FA3E9AE0FC8}" srcOrd="1" destOrd="1" presId="urn:microsoft.com/office/officeart/2005/8/layout/hProcess4"/>
    <dgm:cxn modelId="{AA1033E2-E337-4717-89C7-5564FB27A63C}" type="presOf" srcId="{637314A6-D9E2-43CE-8238-B17DD0F4701F}" destId="{3293AA12-32D8-401C-9DB9-A79B3D6FBEED}" srcOrd="1" destOrd="2" presId="urn:microsoft.com/office/officeart/2005/8/layout/hProcess4"/>
    <dgm:cxn modelId="{F7F3CF64-7F5E-4F05-83F4-50456EE894A6}" type="presOf" srcId="{D9296288-3D2F-4405-B8D6-5C17BA360DF5}" destId="{8BECB62A-294D-4118-9375-EAFFC8EFB097}" srcOrd="0" destOrd="3" presId="urn:microsoft.com/office/officeart/2005/8/layout/hProcess4"/>
    <dgm:cxn modelId="{2B2433B2-1D47-48F0-BDE5-233850233EED}" type="presOf" srcId="{9BC97A81-B345-49E2-9FCA-DF58665825CB}" destId="{AF6F53CA-FE82-49DD-9303-6D4817ADCC49}" srcOrd="0" destOrd="0" presId="urn:microsoft.com/office/officeart/2005/8/layout/hProcess4"/>
    <dgm:cxn modelId="{DBBA0748-AE27-465D-A5EE-80D80E7D6026}" type="presOf" srcId="{9D22864E-55FB-4E66-9180-59139A047048}" destId="{C0589C7A-11F1-4905-929E-3FA40845DEC7}" srcOrd="0" destOrd="0" presId="urn:microsoft.com/office/officeart/2005/8/layout/hProcess4"/>
    <dgm:cxn modelId="{04716046-C27B-42CA-8566-F597FFDBCAAE}" type="presOf" srcId="{1E5BFBE5-E704-4226-8E8E-1C73797F407F}" destId="{AF6F53CA-FE82-49DD-9303-6D4817ADCC49}" srcOrd="0" destOrd="1" presId="urn:microsoft.com/office/officeart/2005/8/layout/hProcess4"/>
    <dgm:cxn modelId="{7FF80580-C623-43C0-8B80-D13448D77D1B}" type="presOf" srcId="{12A41A35-4FFF-4CB5-ABDB-D3A3CC5A3E42}" destId="{24254653-7D2F-4F21-8B2B-9FA7C938AC39}" srcOrd="1" destOrd="0" presId="urn:microsoft.com/office/officeart/2005/8/layout/hProcess4"/>
    <dgm:cxn modelId="{4FB5BECA-05CA-4205-910F-17BDD236D77A}" type="presOf" srcId="{11899CAA-42FB-47B5-940C-81DBC89822FB}" destId="{24254653-7D2F-4F21-8B2B-9FA7C938AC39}" srcOrd="1" destOrd="1" presId="urn:microsoft.com/office/officeart/2005/8/layout/hProcess4"/>
    <dgm:cxn modelId="{F1390653-D5D6-4051-AF1A-95799768CED7}" type="presOf" srcId="{2B78C9AC-7F2D-47C0-9AFD-FD4205117C3D}" destId="{28C4FA75-4E51-492E-A0FE-22086A6F4B28}" srcOrd="0" destOrd="4" presId="urn:microsoft.com/office/officeart/2005/8/layout/hProcess4"/>
    <dgm:cxn modelId="{E97EC8FF-6098-4F8C-AD0A-96750C09A980}" type="presOf" srcId="{6C0092A5-1D4D-4326-88E2-AB6687939459}" destId="{2F81ABAE-1239-48D4-844C-5ED52EF4D4CF}" srcOrd="1" destOrd="0" presId="urn:microsoft.com/office/officeart/2005/8/layout/hProcess4"/>
    <dgm:cxn modelId="{6705D178-3478-4046-86DF-571792106504}" type="presOf" srcId="{9BD419D7-3A29-43A9-A1A0-8A0BF0A31CA2}" destId="{3293AA12-32D8-401C-9DB9-A79B3D6FBEED}" srcOrd="1" destOrd="4" presId="urn:microsoft.com/office/officeart/2005/8/layout/hProcess4"/>
    <dgm:cxn modelId="{0788CE77-E750-47EE-97A0-971A0E990C6B}" srcId="{F17B5664-1A82-4CA5-8FDC-480D9A773844}" destId="{03E43E51-DB42-411F-B249-CAF058808253}" srcOrd="0" destOrd="0" parTransId="{0C215FD0-44CB-4297-9C6B-2D75F2A41ED6}" sibTransId="{DF638843-7C84-4F6A-8CBE-1B3A320023DA}"/>
    <dgm:cxn modelId="{1F0CBE55-70F6-4D7C-BBAF-CE43988B097A}" type="presOf" srcId="{637314A6-D9E2-43CE-8238-B17DD0F4701F}" destId="{AF6F53CA-FE82-49DD-9303-6D4817ADCC49}" srcOrd="0" destOrd="2" presId="urn:microsoft.com/office/officeart/2005/8/layout/hProcess4"/>
    <dgm:cxn modelId="{4D622867-69F0-411D-AB5F-F3CB739E2235}" srcId="{F17B5664-1A82-4CA5-8FDC-480D9A773844}" destId="{70098029-52A8-40D3-B4A4-1E82973F5CD8}" srcOrd="1" destOrd="0" parTransId="{5F413763-A548-40D2-B083-757B96BAD808}" sibTransId="{8C4F88E8-1CD9-4FF0-9CCB-E8F3495028EA}"/>
    <dgm:cxn modelId="{B7E436B6-6C96-43F6-B946-A5D085C1AE7D}" type="presOf" srcId="{F17B5664-1A82-4CA5-8FDC-480D9A773844}" destId="{8F098A94-B2B8-42DC-9889-404EC6C2FB09}" srcOrd="0" destOrd="0" presId="urn:microsoft.com/office/officeart/2005/8/layout/hProcess4"/>
    <dgm:cxn modelId="{F86E0250-9D70-4A60-A506-AD67B7BA208A}" type="presOf" srcId="{AE7AF5EC-9F34-4B3F-8759-87C6116C6B4E}" destId="{2F81ABAE-1239-48D4-844C-5ED52EF4D4CF}" srcOrd="1" destOrd="3" presId="urn:microsoft.com/office/officeart/2005/8/layout/hProcess4"/>
    <dgm:cxn modelId="{1D46133E-D05B-47C4-BE40-11DDF3AF7FFE}" srcId="{CE075C3E-4F02-4CC7-9C61-CD6D66A9D2D7}" destId="{618BF6CD-18B3-4F5A-B993-618B753DA732}" srcOrd="1" destOrd="0" parTransId="{2269E60E-0E4C-400C-B4C4-C610A1C5F038}" sibTransId="{B67A14E7-6B9E-4B1C-BF1F-0077F814C430}"/>
    <dgm:cxn modelId="{4417FD28-3B6F-4192-A2B9-82478AEB7322}" type="presParOf" srcId="{8F098A94-B2B8-42DC-9889-404EC6C2FB09}" destId="{35996EB4-A362-4A05-9CBD-F599C3F23535}" srcOrd="0" destOrd="0" presId="urn:microsoft.com/office/officeart/2005/8/layout/hProcess4"/>
    <dgm:cxn modelId="{41F8260C-6C72-4D28-BCF3-38E860FBE32A}" type="presParOf" srcId="{8F098A94-B2B8-42DC-9889-404EC6C2FB09}" destId="{FD407276-5E32-463E-9138-51EBED46FFDA}" srcOrd="1" destOrd="0" presId="urn:microsoft.com/office/officeart/2005/8/layout/hProcess4"/>
    <dgm:cxn modelId="{253B2C56-A824-4A96-B024-037750056176}" type="presParOf" srcId="{8F098A94-B2B8-42DC-9889-404EC6C2FB09}" destId="{47411705-35E6-4F76-86F1-A5A7D907729B}" srcOrd="2" destOrd="0" presId="urn:microsoft.com/office/officeart/2005/8/layout/hProcess4"/>
    <dgm:cxn modelId="{F7F66F0C-6B88-49B3-B337-0A4D442DDE3A}" type="presParOf" srcId="{47411705-35E6-4F76-86F1-A5A7D907729B}" destId="{F015B177-5AD1-46FA-B090-B9B18D0BB964}" srcOrd="0" destOrd="0" presId="urn:microsoft.com/office/officeart/2005/8/layout/hProcess4"/>
    <dgm:cxn modelId="{754B7A4F-B586-43FB-9F0A-35ABF9F837D9}" type="presParOf" srcId="{F015B177-5AD1-46FA-B090-B9B18D0BB964}" destId="{098784BE-341C-49EB-B7E4-7E46866F8F8E}" srcOrd="0" destOrd="0" presId="urn:microsoft.com/office/officeart/2005/8/layout/hProcess4"/>
    <dgm:cxn modelId="{D3199F8D-05E1-4595-84CB-2A8E5C73FDF6}" type="presParOf" srcId="{F015B177-5AD1-46FA-B090-B9B18D0BB964}" destId="{AF6F53CA-FE82-49DD-9303-6D4817ADCC49}" srcOrd="1" destOrd="0" presId="urn:microsoft.com/office/officeart/2005/8/layout/hProcess4"/>
    <dgm:cxn modelId="{ADAF4984-8982-4FAE-8C50-01B5E994BE83}" type="presParOf" srcId="{F015B177-5AD1-46FA-B090-B9B18D0BB964}" destId="{3293AA12-32D8-401C-9DB9-A79B3D6FBEED}" srcOrd="2" destOrd="0" presId="urn:microsoft.com/office/officeart/2005/8/layout/hProcess4"/>
    <dgm:cxn modelId="{1B6CAE05-BA6C-4C8C-B6DE-4E73F15CDC4A}" type="presParOf" srcId="{F015B177-5AD1-46FA-B090-B9B18D0BB964}" destId="{62A2F77B-E909-42DA-AF2F-5E2FBA2CC9B8}" srcOrd="3" destOrd="0" presId="urn:microsoft.com/office/officeart/2005/8/layout/hProcess4"/>
    <dgm:cxn modelId="{51397BD2-F7B4-4B6E-8977-D435D4ECD380}" type="presParOf" srcId="{F015B177-5AD1-46FA-B090-B9B18D0BB964}" destId="{182319B2-8611-4CE7-8B3B-199727DDD417}" srcOrd="4" destOrd="0" presId="urn:microsoft.com/office/officeart/2005/8/layout/hProcess4"/>
    <dgm:cxn modelId="{9F6AC363-F2CC-4539-9367-A68DF2EBADB1}" type="presParOf" srcId="{47411705-35E6-4F76-86F1-A5A7D907729B}" destId="{ACF1A637-5BFE-4512-8FF2-F5A3D62A7470}" srcOrd="1" destOrd="0" presId="urn:microsoft.com/office/officeart/2005/8/layout/hProcess4"/>
    <dgm:cxn modelId="{CE46F020-6540-4598-A701-B4A60A96654F}" type="presParOf" srcId="{47411705-35E6-4F76-86F1-A5A7D907729B}" destId="{52D499FD-17D9-4DD8-9244-C82FBDCC19F0}" srcOrd="2" destOrd="0" presId="urn:microsoft.com/office/officeart/2005/8/layout/hProcess4"/>
    <dgm:cxn modelId="{89468AB9-BD76-41A0-8187-49CACAA8A895}" type="presParOf" srcId="{52D499FD-17D9-4DD8-9244-C82FBDCC19F0}" destId="{8F23E092-A045-496E-9B3E-6789EA56A484}" srcOrd="0" destOrd="0" presId="urn:microsoft.com/office/officeart/2005/8/layout/hProcess4"/>
    <dgm:cxn modelId="{69C034E0-DBA4-4C31-B5FF-714623C430D2}" type="presParOf" srcId="{52D499FD-17D9-4DD8-9244-C82FBDCC19F0}" destId="{28C4FA75-4E51-492E-A0FE-22086A6F4B28}" srcOrd="1" destOrd="0" presId="urn:microsoft.com/office/officeart/2005/8/layout/hProcess4"/>
    <dgm:cxn modelId="{42FB99ED-55D8-47F4-BACC-7C5BD1EA4E3B}" type="presParOf" srcId="{52D499FD-17D9-4DD8-9244-C82FBDCC19F0}" destId="{2F81ABAE-1239-48D4-844C-5ED52EF4D4CF}" srcOrd="2" destOrd="0" presId="urn:microsoft.com/office/officeart/2005/8/layout/hProcess4"/>
    <dgm:cxn modelId="{34C6018D-FDF0-40C8-8E7E-8A6078C69277}" type="presParOf" srcId="{52D499FD-17D9-4DD8-9244-C82FBDCC19F0}" destId="{DAC6A3F8-612D-49F6-BC7D-290320220F69}" srcOrd="3" destOrd="0" presId="urn:microsoft.com/office/officeart/2005/8/layout/hProcess4"/>
    <dgm:cxn modelId="{61CBB842-1F37-417D-94B1-D001F322E88B}" type="presParOf" srcId="{52D499FD-17D9-4DD8-9244-C82FBDCC19F0}" destId="{AE1F7DFA-A028-464A-8B82-8AA33E94AD6F}" srcOrd="4" destOrd="0" presId="urn:microsoft.com/office/officeart/2005/8/layout/hProcess4"/>
    <dgm:cxn modelId="{8C125B20-0840-431E-89EA-D6768328667D}" type="presParOf" srcId="{47411705-35E6-4F76-86F1-A5A7D907729B}" destId="{4B252441-8D6B-4802-A9EB-49C76C7281EE}" srcOrd="3" destOrd="0" presId="urn:microsoft.com/office/officeart/2005/8/layout/hProcess4"/>
    <dgm:cxn modelId="{259C4017-69C6-47A8-A264-05F9DDEB4CBB}" type="presParOf" srcId="{47411705-35E6-4F76-86F1-A5A7D907729B}" destId="{67F0F267-616B-4A1D-9850-C32031D9ADD4}" srcOrd="4" destOrd="0" presId="urn:microsoft.com/office/officeart/2005/8/layout/hProcess4"/>
    <dgm:cxn modelId="{E42C678D-0572-4C0F-8149-C1233737215A}" type="presParOf" srcId="{67F0F267-616B-4A1D-9850-C32031D9ADD4}" destId="{13F86202-42CC-42A3-BF78-A5913EFBF127}" srcOrd="0" destOrd="0" presId="urn:microsoft.com/office/officeart/2005/8/layout/hProcess4"/>
    <dgm:cxn modelId="{C27A0870-D0A5-4190-9628-C5C640B16F79}" type="presParOf" srcId="{67F0F267-616B-4A1D-9850-C32031D9ADD4}" destId="{8BECB62A-294D-4118-9375-EAFFC8EFB097}" srcOrd="1" destOrd="0" presId="urn:microsoft.com/office/officeart/2005/8/layout/hProcess4"/>
    <dgm:cxn modelId="{76CFB36C-4704-4CD4-BC48-E8152B5BF7C1}" type="presParOf" srcId="{67F0F267-616B-4A1D-9850-C32031D9ADD4}" destId="{24254653-7D2F-4F21-8B2B-9FA7C938AC39}" srcOrd="2" destOrd="0" presId="urn:microsoft.com/office/officeart/2005/8/layout/hProcess4"/>
    <dgm:cxn modelId="{5C0C66F0-361B-48C7-AAA9-7FAD1DD709E1}" type="presParOf" srcId="{67F0F267-616B-4A1D-9850-C32031D9ADD4}" destId="{FE922513-6DFF-415F-9734-D23DD4FEB473}" srcOrd="3" destOrd="0" presId="urn:microsoft.com/office/officeart/2005/8/layout/hProcess4"/>
    <dgm:cxn modelId="{9C4C690F-4E69-4494-B59A-C43D84F8DD05}" type="presParOf" srcId="{67F0F267-616B-4A1D-9850-C32031D9ADD4}" destId="{369B7EFC-BF6F-4110-902F-138B6FDE252E}" srcOrd="4" destOrd="0" presId="urn:microsoft.com/office/officeart/2005/8/layout/hProcess4"/>
    <dgm:cxn modelId="{3560271E-0B38-4F49-A889-A9DC2ABB0093}" type="presParOf" srcId="{47411705-35E6-4F76-86F1-A5A7D907729B}" destId="{80573357-0EB4-4F8A-8204-8860156ED1C8}" srcOrd="5" destOrd="0" presId="urn:microsoft.com/office/officeart/2005/8/layout/hProcess4"/>
    <dgm:cxn modelId="{CEB85263-2621-4BAD-91DD-7FF1CC5E0AD8}" type="presParOf" srcId="{47411705-35E6-4F76-86F1-A5A7D907729B}" destId="{962F21A4-9041-4569-8F17-DA283851C894}" srcOrd="6" destOrd="0" presId="urn:microsoft.com/office/officeart/2005/8/layout/hProcess4"/>
    <dgm:cxn modelId="{B2324D3F-B85A-4EB5-9468-1DD294BC5C7D}" type="presParOf" srcId="{962F21A4-9041-4569-8F17-DA283851C894}" destId="{3F4EE207-4152-4458-802B-AEB4D96354E4}" srcOrd="0" destOrd="0" presId="urn:microsoft.com/office/officeart/2005/8/layout/hProcess4"/>
    <dgm:cxn modelId="{EC808B82-91A0-4259-8DF2-7C461831EF48}" type="presParOf" srcId="{962F21A4-9041-4569-8F17-DA283851C894}" destId="{C0589C7A-11F1-4905-929E-3FA40845DEC7}" srcOrd="1" destOrd="0" presId="urn:microsoft.com/office/officeart/2005/8/layout/hProcess4"/>
    <dgm:cxn modelId="{1397C925-2456-4DA8-866B-293E43D23565}" type="presParOf" srcId="{962F21A4-9041-4569-8F17-DA283851C894}" destId="{C2B6AF3B-0FA4-4164-920C-2FA3E9AE0FC8}" srcOrd="2" destOrd="0" presId="urn:microsoft.com/office/officeart/2005/8/layout/hProcess4"/>
    <dgm:cxn modelId="{16745AE6-5724-4E73-B01F-EE1ABF2E2370}" type="presParOf" srcId="{962F21A4-9041-4569-8F17-DA283851C894}" destId="{E36CDBF4-B46A-47D4-8E55-689582B53D77}" srcOrd="3" destOrd="0" presId="urn:microsoft.com/office/officeart/2005/8/layout/hProcess4"/>
    <dgm:cxn modelId="{F26D056D-9379-4E53-A783-9314EBB040B9}" type="presParOf" srcId="{962F21A4-9041-4569-8F17-DA283851C894}" destId="{E20345F5-FE40-4A87-98B5-C8FFFD52455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7C13C8-8FD5-4938-9152-7A24B02368E2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E669C2-3377-47E6-B15B-D06149C0E0BB}">
      <dgm:prSet phldrT="[文本]" custT="1"/>
      <dgm:spPr/>
      <dgm:t>
        <a:bodyPr/>
        <a:lstStyle/>
        <a:p>
          <a:r>
            <a:rPr lang="zh-CN" altLang="en-US" sz="1400" dirty="0" smtClean="0"/>
            <a:t>采集贴</a:t>
          </a:r>
          <a:endParaRPr lang="zh-CN" altLang="en-US" sz="1400" dirty="0"/>
        </a:p>
      </dgm:t>
    </dgm:pt>
    <dgm:pt modelId="{80806B70-82D6-4454-A948-4ECC658E6118}" type="parTrans" cxnId="{0D7255F8-5E29-40DC-834A-AB9EB022835B}">
      <dgm:prSet/>
      <dgm:spPr/>
      <dgm:t>
        <a:bodyPr/>
        <a:lstStyle/>
        <a:p>
          <a:endParaRPr lang="zh-CN" altLang="en-US"/>
        </a:p>
      </dgm:t>
    </dgm:pt>
    <dgm:pt modelId="{6A0F922E-F133-483B-8581-FEE0317B7C9B}" type="sibTrans" cxnId="{0D7255F8-5E29-40DC-834A-AB9EB022835B}">
      <dgm:prSet/>
      <dgm:spPr/>
      <dgm:t>
        <a:bodyPr/>
        <a:lstStyle/>
        <a:p>
          <a:endParaRPr lang="zh-CN" altLang="en-US"/>
        </a:p>
      </dgm:t>
    </dgm:pt>
    <dgm:pt modelId="{758E5EC1-33A4-40BA-B1B4-9742BD3D7B8C}">
      <dgm:prSet phldrT="[文本]" custT="1"/>
      <dgm:spPr/>
      <dgm:t>
        <a:bodyPr/>
        <a:lstStyle/>
        <a:p>
          <a:r>
            <a:rPr lang="zh-CN" altLang="en-US" sz="1400" dirty="0" smtClean="0"/>
            <a:t>无汞温度贴</a:t>
          </a:r>
          <a:endParaRPr lang="zh-CN" altLang="en-US" sz="1400" dirty="0"/>
        </a:p>
      </dgm:t>
    </dgm:pt>
    <dgm:pt modelId="{A1EA3620-31A4-44EB-A095-5556EEC5BAC9}" type="parTrans" cxnId="{3FE04FB4-5B9B-4CCA-B592-E941C0479848}">
      <dgm:prSet/>
      <dgm:spPr/>
      <dgm:t>
        <a:bodyPr/>
        <a:lstStyle/>
        <a:p>
          <a:endParaRPr lang="zh-CN" altLang="en-US"/>
        </a:p>
      </dgm:t>
    </dgm:pt>
    <dgm:pt modelId="{D01AD94A-A989-4792-9F3E-430C836ACD10}" type="sibTrans" cxnId="{3FE04FB4-5B9B-4CCA-B592-E941C0479848}">
      <dgm:prSet/>
      <dgm:spPr/>
      <dgm:t>
        <a:bodyPr/>
        <a:lstStyle/>
        <a:p>
          <a:endParaRPr lang="zh-CN" altLang="en-US"/>
        </a:p>
      </dgm:t>
    </dgm:pt>
    <dgm:pt modelId="{3B11DBBA-B03C-4FF5-AECE-561C0783FE9D}">
      <dgm:prSet phldrT="[文本]" custT="1"/>
      <dgm:spPr/>
      <dgm:t>
        <a:bodyPr/>
        <a:lstStyle/>
        <a:p>
          <a:r>
            <a:rPr lang="zh-CN" altLang="en-US" sz="1400" dirty="0" smtClean="0"/>
            <a:t>心电贴</a:t>
          </a:r>
          <a:endParaRPr lang="zh-CN" altLang="en-US" sz="1400" dirty="0"/>
        </a:p>
      </dgm:t>
    </dgm:pt>
    <dgm:pt modelId="{B4870C5F-63A9-4FB2-B3E6-A22E523E331E}" type="parTrans" cxnId="{76A08C55-EBD1-4AAB-8D7F-8F29EB0463E7}">
      <dgm:prSet/>
      <dgm:spPr/>
      <dgm:t>
        <a:bodyPr/>
        <a:lstStyle/>
        <a:p>
          <a:endParaRPr lang="zh-CN" altLang="en-US"/>
        </a:p>
      </dgm:t>
    </dgm:pt>
    <dgm:pt modelId="{F257A3D6-2B84-47AC-984C-CFA3990622B4}" type="sibTrans" cxnId="{76A08C55-EBD1-4AAB-8D7F-8F29EB0463E7}">
      <dgm:prSet/>
      <dgm:spPr/>
      <dgm:t>
        <a:bodyPr/>
        <a:lstStyle/>
        <a:p>
          <a:endParaRPr lang="zh-CN" altLang="en-US"/>
        </a:p>
      </dgm:t>
    </dgm:pt>
    <dgm:pt modelId="{A2155737-F7AF-40B3-A0D5-22E58C6104A7}">
      <dgm:prSet phldrT="[文本]" custT="1"/>
      <dgm:spPr/>
      <dgm:t>
        <a:bodyPr/>
        <a:lstStyle/>
        <a:p>
          <a:r>
            <a:rPr lang="zh-CN" altLang="en-US" sz="1400" dirty="0" smtClean="0"/>
            <a:t>运动心率贴</a:t>
          </a:r>
          <a:endParaRPr lang="zh-CN" altLang="en-US" sz="1400" dirty="0"/>
        </a:p>
      </dgm:t>
    </dgm:pt>
    <dgm:pt modelId="{A5864F80-A6D1-4B9A-9814-6DC78F2BCB31}" type="parTrans" cxnId="{663C97C6-63BF-4388-B243-66CBBE925BE7}">
      <dgm:prSet/>
      <dgm:spPr/>
      <dgm:t>
        <a:bodyPr/>
        <a:lstStyle/>
        <a:p>
          <a:endParaRPr lang="zh-CN" altLang="en-US"/>
        </a:p>
      </dgm:t>
    </dgm:pt>
    <dgm:pt modelId="{92EA5704-CB28-499A-81DA-4E63C09E0D7D}" type="sibTrans" cxnId="{663C97C6-63BF-4388-B243-66CBBE925BE7}">
      <dgm:prSet/>
      <dgm:spPr/>
      <dgm:t>
        <a:bodyPr/>
        <a:lstStyle/>
        <a:p>
          <a:endParaRPr lang="zh-CN" altLang="en-US"/>
        </a:p>
      </dgm:t>
    </dgm:pt>
    <dgm:pt modelId="{5783A34A-A8F7-43DA-97F1-192511E842FE}">
      <dgm:prSet phldrT="[文本]" custT="1"/>
      <dgm:spPr/>
      <dgm:t>
        <a:bodyPr/>
        <a:lstStyle/>
        <a:p>
          <a:r>
            <a:rPr lang="zh-CN" altLang="en-US" sz="1400" dirty="0" smtClean="0"/>
            <a:t>可充电心率贴</a:t>
          </a:r>
          <a:endParaRPr lang="zh-CN" altLang="en-US" sz="1400" dirty="0"/>
        </a:p>
      </dgm:t>
    </dgm:pt>
    <dgm:pt modelId="{6A0225AA-4D99-4BC1-9E28-F99A84A7F3AB}" type="parTrans" cxnId="{FE014712-2303-466B-9212-639961FD5CAF}">
      <dgm:prSet/>
      <dgm:spPr/>
      <dgm:t>
        <a:bodyPr/>
        <a:lstStyle/>
        <a:p>
          <a:endParaRPr lang="zh-CN" altLang="en-US"/>
        </a:p>
      </dgm:t>
    </dgm:pt>
    <dgm:pt modelId="{7AAE2B6D-5EA5-4CDD-9033-34F984670A60}" type="sibTrans" cxnId="{FE014712-2303-466B-9212-639961FD5CAF}">
      <dgm:prSet/>
      <dgm:spPr/>
      <dgm:t>
        <a:bodyPr/>
        <a:lstStyle/>
        <a:p>
          <a:endParaRPr lang="zh-CN" altLang="en-US"/>
        </a:p>
      </dgm:t>
    </dgm:pt>
    <dgm:pt modelId="{F5DE9BC7-81FB-42F5-A1E4-3AA1D4AE490F}" type="pres">
      <dgm:prSet presAssocID="{0C7C13C8-8FD5-4938-9152-7A24B02368E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50A902D-1641-491F-A164-02D839804A4D}" type="pres">
      <dgm:prSet presAssocID="{F2E669C2-3377-47E6-B15B-D06149C0E0BB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EF20F9E5-A38D-4A45-A5E6-546AD8C54961}" type="pres">
      <dgm:prSet presAssocID="{A1EA3620-31A4-44EB-A095-5556EEC5BAC9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CBD3BB2-25BA-43F6-9F53-2D75DD1DCAC9}" type="pres">
      <dgm:prSet presAssocID="{A1EA3620-31A4-44EB-A095-5556EEC5BAC9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A2B9363D-C3E6-4E6A-84BF-60B2FD7EDE2E}" type="pres">
      <dgm:prSet presAssocID="{758E5EC1-33A4-40BA-B1B4-9742BD3D7B8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841D32-72C3-4AC6-A6DC-E28A1A4DAAD8}" type="pres">
      <dgm:prSet presAssocID="{B4870C5F-63A9-4FB2-B3E6-A22E523E331E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A01A199-AB05-4E11-B876-7FD0F5DACCCB}" type="pres">
      <dgm:prSet presAssocID="{B4870C5F-63A9-4FB2-B3E6-A22E523E331E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6CEDD1B6-1006-4CD5-8C73-F98B4092A018}" type="pres">
      <dgm:prSet presAssocID="{3B11DBBA-B03C-4FF5-AECE-561C0783FE9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2FEB6B-A0C6-4761-B937-3664DEFAFDF6}" type="pres">
      <dgm:prSet presAssocID="{A5864F80-A6D1-4B9A-9814-6DC78F2BCB31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F67B0B1E-1663-4E63-94AD-954EB0EDA19C}" type="pres">
      <dgm:prSet presAssocID="{A5864F80-A6D1-4B9A-9814-6DC78F2BCB31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63F71CB5-9BED-4D8E-8E39-2CE1CDDB1031}" type="pres">
      <dgm:prSet presAssocID="{A2155737-F7AF-40B3-A0D5-22E58C6104A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CFED87-BF42-4211-9183-F8FA47146F17}" type="pres">
      <dgm:prSet presAssocID="{6A0225AA-4D99-4BC1-9E28-F99A84A7F3AB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80B0EFCF-4307-4587-A0FC-97E511FD0CF3}" type="pres">
      <dgm:prSet presAssocID="{6A0225AA-4D99-4BC1-9E28-F99A84A7F3AB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951DEFC-95B2-4995-8E30-85FB577AB048}" type="pres">
      <dgm:prSet presAssocID="{5783A34A-A8F7-43DA-97F1-192511E842F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7255F8-5E29-40DC-834A-AB9EB022835B}" srcId="{0C7C13C8-8FD5-4938-9152-7A24B02368E2}" destId="{F2E669C2-3377-47E6-B15B-D06149C0E0BB}" srcOrd="0" destOrd="0" parTransId="{80806B70-82D6-4454-A948-4ECC658E6118}" sibTransId="{6A0F922E-F133-483B-8581-FEE0317B7C9B}"/>
    <dgm:cxn modelId="{F3CBDB1A-3E70-4AEC-8175-AAB89EEBCFC9}" type="presOf" srcId="{5783A34A-A8F7-43DA-97F1-192511E842FE}" destId="{9951DEFC-95B2-4995-8E30-85FB577AB048}" srcOrd="0" destOrd="0" presId="urn:microsoft.com/office/officeart/2005/8/layout/radial5"/>
    <dgm:cxn modelId="{7D2ABD36-9E2B-4FBD-8F7F-9BA305B78BDD}" type="presOf" srcId="{A5864F80-A6D1-4B9A-9814-6DC78F2BCB31}" destId="{F67B0B1E-1663-4E63-94AD-954EB0EDA19C}" srcOrd="1" destOrd="0" presId="urn:microsoft.com/office/officeart/2005/8/layout/radial5"/>
    <dgm:cxn modelId="{1629105C-654A-40E2-BFAD-EB90E0A904CE}" type="presOf" srcId="{A5864F80-A6D1-4B9A-9814-6DC78F2BCB31}" destId="{F62FEB6B-A0C6-4761-B937-3664DEFAFDF6}" srcOrd="0" destOrd="0" presId="urn:microsoft.com/office/officeart/2005/8/layout/radial5"/>
    <dgm:cxn modelId="{663C97C6-63BF-4388-B243-66CBBE925BE7}" srcId="{F2E669C2-3377-47E6-B15B-D06149C0E0BB}" destId="{A2155737-F7AF-40B3-A0D5-22E58C6104A7}" srcOrd="2" destOrd="0" parTransId="{A5864F80-A6D1-4B9A-9814-6DC78F2BCB31}" sibTransId="{92EA5704-CB28-499A-81DA-4E63C09E0D7D}"/>
    <dgm:cxn modelId="{67D8D3AF-9C4A-4373-B64A-EE5E5046FA51}" type="presOf" srcId="{3B11DBBA-B03C-4FF5-AECE-561C0783FE9D}" destId="{6CEDD1B6-1006-4CD5-8C73-F98B4092A018}" srcOrd="0" destOrd="0" presId="urn:microsoft.com/office/officeart/2005/8/layout/radial5"/>
    <dgm:cxn modelId="{969006D7-3564-4986-A4E7-E7BD1F065F7F}" type="presOf" srcId="{A1EA3620-31A4-44EB-A095-5556EEC5BAC9}" destId="{9CBD3BB2-25BA-43F6-9F53-2D75DD1DCAC9}" srcOrd="1" destOrd="0" presId="urn:microsoft.com/office/officeart/2005/8/layout/radial5"/>
    <dgm:cxn modelId="{BB585957-40CD-4A77-ABE3-4572A4C2C055}" type="presOf" srcId="{6A0225AA-4D99-4BC1-9E28-F99A84A7F3AB}" destId="{80B0EFCF-4307-4587-A0FC-97E511FD0CF3}" srcOrd="1" destOrd="0" presId="urn:microsoft.com/office/officeart/2005/8/layout/radial5"/>
    <dgm:cxn modelId="{E384BD03-57B7-455E-B029-64E183744EB8}" type="presOf" srcId="{6A0225AA-4D99-4BC1-9E28-F99A84A7F3AB}" destId="{57CFED87-BF42-4211-9183-F8FA47146F17}" srcOrd="0" destOrd="0" presId="urn:microsoft.com/office/officeart/2005/8/layout/radial5"/>
    <dgm:cxn modelId="{76A08C55-EBD1-4AAB-8D7F-8F29EB0463E7}" srcId="{F2E669C2-3377-47E6-B15B-D06149C0E0BB}" destId="{3B11DBBA-B03C-4FF5-AECE-561C0783FE9D}" srcOrd="1" destOrd="0" parTransId="{B4870C5F-63A9-4FB2-B3E6-A22E523E331E}" sibTransId="{F257A3D6-2B84-47AC-984C-CFA3990622B4}"/>
    <dgm:cxn modelId="{86BFCB82-07A6-4F92-B060-3518C5A92BB5}" type="presOf" srcId="{758E5EC1-33A4-40BA-B1B4-9742BD3D7B8C}" destId="{A2B9363D-C3E6-4E6A-84BF-60B2FD7EDE2E}" srcOrd="0" destOrd="0" presId="urn:microsoft.com/office/officeart/2005/8/layout/radial5"/>
    <dgm:cxn modelId="{BBC34D49-C971-4333-81A4-4B37CD6B604F}" type="presOf" srcId="{B4870C5F-63A9-4FB2-B3E6-A22E523E331E}" destId="{7A01A199-AB05-4E11-B876-7FD0F5DACCCB}" srcOrd="1" destOrd="0" presId="urn:microsoft.com/office/officeart/2005/8/layout/radial5"/>
    <dgm:cxn modelId="{3FE04FB4-5B9B-4CCA-B592-E941C0479848}" srcId="{F2E669C2-3377-47E6-B15B-D06149C0E0BB}" destId="{758E5EC1-33A4-40BA-B1B4-9742BD3D7B8C}" srcOrd="0" destOrd="0" parTransId="{A1EA3620-31A4-44EB-A095-5556EEC5BAC9}" sibTransId="{D01AD94A-A989-4792-9F3E-430C836ACD10}"/>
    <dgm:cxn modelId="{E2F22279-D4E8-42EA-8527-6D0BD0B207BC}" type="presOf" srcId="{0C7C13C8-8FD5-4938-9152-7A24B02368E2}" destId="{F5DE9BC7-81FB-42F5-A1E4-3AA1D4AE490F}" srcOrd="0" destOrd="0" presId="urn:microsoft.com/office/officeart/2005/8/layout/radial5"/>
    <dgm:cxn modelId="{5136BB98-81A7-4ABA-95DE-72BE5364F261}" type="presOf" srcId="{A2155737-F7AF-40B3-A0D5-22E58C6104A7}" destId="{63F71CB5-9BED-4D8E-8E39-2CE1CDDB1031}" srcOrd="0" destOrd="0" presId="urn:microsoft.com/office/officeart/2005/8/layout/radial5"/>
    <dgm:cxn modelId="{61F5A1C5-30F4-4844-AC7C-449DA23243B2}" type="presOf" srcId="{A1EA3620-31A4-44EB-A095-5556EEC5BAC9}" destId="{EF20F9E5-A38D-4A45-A5E6-546AD8C54961}" srcOrd="0" destOrd="0" presId="urn:microsoft.com/office/officeart/2005/8/layout/radial5"/>
    <dgm:cxn modelId="{14BE4CEB-FC59-43C6-A9EC-E41FC18DEA80}" type="presOf" srcId="{B4870C5F-63A9-4FB2-B3E6-A22E523E331E}" destId="{0C841D32-72C3-4AC6-A6DC-E28A1A4DAAD8}" srcOrd="0" destOrd="0" presId="urn:microsoft.com/office/officeart/2005/8/layout/radial5"/>
    <dgm:cxn modelId="{1026FC2F-8298-4F46-9195-8D0AD0670EFA}" type="presOf" srcId="{F2E669C2-3377-47E6-B15B-D06149C0E0BB}" destId="{150A902D-1641-491F-A164-02D839804A4D}" srcOrd="0" destOrd="0" presId="urn:microsoft.com/office/officeart/2005/8/layout/radial5"/>
    <dgm:cxn modelId="{FE014712-2303-466B-9212-639961FD5CAF}" srcId="{F2E669C2-3377-47E6-B15B-D06149C0E0BB}" destId="{5783A34A-A8F7-43DA-97F1-192511E842FE}" srcOrd="3" destOrd="0" parTransId="{6A0225AA-4D99-4BC1-9E28-F99A84A7F3AB}" sibTransId="{7AAE2B6D-5EA5-4CDD-9033-34F984670A60}"/>
    <dgm:cxn modelId="{506EA8CA-17BF-4ADF-809E-46A9461D4664}" type="presParOf" srcId="{F5DE9BC7-81FB-42F5-A1E4-3AA1D4AE490F}" destId="{150A902D-1641-491F-A164-02D839804A4D}" srcOrd="0" destOrd="0" presId="urn:microsoft.com/office/officeart/2005/8/layout/radial5"/>
    <dgm:cxn modelId="{2696B437-288C-49F1-95AE-E5BB99A4802C}" type="presParOf" srcId="{F5DE9BC7-81FB-42F5-A1E4-3AA1D4AE490F}" destId="{EF20F9E5-A38D-4A45-A5E6-546AD8C54961}" srcOrd="1" destOrd="0" presId="urn:microsoft.com/office/officeart/2005/8/layout/radial5"/>
    <dgm:cxn modelId="{BEBD00A8-B16B-4276-B40E-21C12BC6A6B9}" type="presParOf" srcId="{EF20F9E5-A38D-4A45-A5E6-546AD8C54961}" destId="{9CBD3BB2-25BA-43F6-9F53-2D75DD1DCAC9}" srcOrd="0" destOrd="0" presId="urn:microsoft.com/office/officeart/2005/8/layout/radial5"/>
    <dgm:cxn modelId="{70BABDCE-3454-4924-B9A0-795EDD07C9B4}" type="presParOf" srcId="{F5DE9BC7-81FB-42F5-A1E4-3AA1D4AE490F}" destId="{A2B9363D-C3E6-4E6A-84BF-60B2FD7EDE2E}" srcOrd="2" destOrd="0" presId="urn:microsoft.com/office/officeart/2005/8/layout/radial5"/>
    <dgm:cxn modelId="{9792581C-B803-41C8-98EC-F74F25F0603C}" type="presParOf" srcId="{F5DE9BC7-81FB-42F5-A1E4-3AA1D4AE490F}" destId="{0C841D32-72C3-4AC6-A6DC-E28A1A4DAAD8}" srcOrd="3" destOrd="0" presId="urn:microsoft.com/office/officeart/2005/8/layout/radial5"/>
    <dgm:cxn modelId="{117B2371-67BE-49DB-B99B-8BBE840733AA}" type="presParOf" srcId="{0C841D32-72C3-4AC6-A6DC-E28A1A4DAAD8}" destId="{7A01A199-AB05-4E11-B876-7FD0F5DACCCB}" srcOrd="0" destOrd="0" presId="urn:microsoft.com/office/officeart/2005/8/layout/radial5"/>
    <dgm:cxn modelId="{80CD165C-C480-47F3-89C7-6717D6EED4D7}" type="presParOf" srcId="{F5DE9BC7-81FB-42F5-A1E4-3AA1D4AE490F}" destId="{6CEDD1B6-1006-4CD5-8C73-F98B4092A018}" srcOrd="4" destOrd="0" presId="urn:microsoft.com/office/officeart/2005/8/layout/radial5"/>
    <dgm:cxn modelId="{013BBAFD-2093-4FE9-A73C-5C68786A632D}" type="presParOf" srcId="{F5DE9BC7-81FB-42F5-A1E4-3AA1D4AE490F}" destId="{F62FEB6B-A0C6-4761-B937-3664DEFAFDF6}" srcOrd="5" destOrd="0" presId="urn:microsoft.com/office/officeart/2005/8/layout/radial5"/>
    <dgm:cxn modelId="{18ACC59D-3132-4F07-82B5-7EA278DB456C}" type="presParOf" srcId="{F62FEB6B-A0C6-4761-B937-3664DEFAFDF6}" destId="{F67B0B1E-1663-4E63-94AD-954EB0EDA19C}" srcOrd="0" destOrd="0" presId="urn:microsoft.com/office/officeart/2005/8/layout/radial5"/>
    <dgm:cxn modelId="{510EEA46-BB0C-4186-ABF5-4825E1D1980B}" type="presParOf" srcId="{F5DE9BC7-81FB-42F5-A1E4-3AA1D4AE490F}" destId="{63F71CB5-9BED-4D8E-8E39-2CE1CDDB1031}" srcOrd="6" destOrd="0" presId="urn:microsoft.com/office/officeart/2005/8/layout/radial5"/>
    <dgm:cxn modelId="{AB6FC517-CA8A-4443-AEFE-F7E657CCC85C}" type="presParOf" srcId="{F5DE9BC7-81FB-42F5-A1E4-3AA1D4AE490F}" destId="{57CFED87-BF42-4211-9183-F8FA47146F17}" srcOrd="7" destOrd="0" presId="urn:microsoft.com/office/officeart/2005/8/layout/radial5"/>
    <dgm:cxn modelId="{B7B21D8F-ABC9-4C71-B55E-A7963AC2C14B}" type="presParOf" srcId="{57CFED87-BF42-4211-9183-F8FA47146F17}" destId="{80B0EFCF-4307-4587-A0FC-97E511FD0CF3}" srcOrd="0" destOrd="0" presId="urn:microsoft.com/office/officeart/2005/8/layout/radial5"/>
    <dgm:cxn modelId="{BB5FE8ED-0EED-4AEF-9773-F6F1EB9BA087}" type="presParOf" srcId="{F5DE9BC7-81FB-42F5-A1E4-3AA1D4AE490F}" destId="{9951DEFC-95B2-4995-8E30-85FB577AB048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0589E5-19B7-4296-9A3D-F37A02537DE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C8B1AF2-9A4F-4FF5-BD7D-FAEF3A6BA3FF}">
      <dgm:prSet phldrT="[文本]" custT="1"/>
      <dgm:spPr/>
      <dgm:t>
        <a:bodyPr/>
        <a:lstStyle/>
        <a:p>
          <a:r>
            <a:rPr lang="zh-CN" altLang="en-US" sz="1400" dirty="0" smtClean="0"/>
            <a:t>医用手环</a:t>
          </a:r>
          <a:endParaRPr lang="zh-CN" altLang="en-US" sz="1400" dirty="0"/>
        </a:p>
      </dgm:t>
    </dgm:pt>
    <dgm:pt modelId="{63512981-6B61-400E-9B92-3511F3E73537}" type="parTrans" cxnId="{1607579F-9457-4053-977D-070B60EC0005}">
      <dgm:prSet/>
      <dgm:spPr/>
      <dgm:t>
        <a:bodyPr/>
        <a:lstStyle/>
        <a:p>
          <a:endParaRPr lang="zh-CN" altLang="en-US" sz="1400"/>
        </a:p>
      </dgm:t>
    </dgm:pt>
    <dgm:pt modelId="{04DAA112-77FE-40F8-B80E-F60B8C50A9B5}" type="sibTrans" cxnId="{1607579F-9457-4053-977D-070B60EC0005}">
      <dgm:prSet/>
      <dgm:spPr/>
      <dgm:t>
        <a:bodyPr/>
        <a:lstStyle/>
        <a:p>
          <a:endParaRPr lang="zh-CN" altLang="en-US" sz="1400"/>
        </a:p>
      </dgm:t>
    </dgm:pt>
    <dgm:pt modelId="{8E520DC7-A605-4ABC-9A0B-7B65C7B40D9A}">
      <dgm:prSet phldrT="[文本]" custT="1"/>
      <dgm:spPr/>
      <dgm:t>
        <a:bodyPr/>
        <a:lstStyle/>
        <a:p>
          <a:r>
            <a:rPr lang="zh-CN" altLang="en-US" sz="1400" dirty="0" smtClean="0"/>
            <a:t>血压监测</a:t>
          </a:r>
          <a:endParaRPr lang="zh-CN" altLang="en-US" sz="1400" dirty="0"/>
        </a:p>
      </dgm:t>
    </dgm:pt>
    <dgm:pt modelId="{2FC64A7B-4A68-4BFC-84DC-8B5ED1F55E1F}" type="parTrans" cxnId="{4318539B-5295-4A99-97E3-DA16FE0138A4}">
      <dgm:prSet/>
      <dgm:spPr/>
      <dgm:t>
        <a:bodyPr/>
        <a:lstStyle/>
        <a:p>
          <a:endParaRPr lang="zh-CN" altLang="en-US" sz="1400"/>
        </a:p>
      </dgm:t>
    </dgm:pt>
    <dgm:pt modelId="{C14916DE-D521-40FD-AE6D-7C2075AAF697}" type="sibTrans" cxnId="{4318539B-5295-4A99-97E3-DA16FE0138A4}">
      <dgm:prSet/>
      <dgm:spPr/>
      <dgm:t>
        <a:bodyPr/>
        <a:lstStyle/>
        <a:p>
          <a:endParaRPr lang="zh-CN" altLang="en-US" sz="1400"/>
        </a:p>
      </dgm:t>
    </dgm:pt>
    <dgm:pt modelId="{3D2F717E-6F18-4097-BB12-FBECB0C6BD70}">
      <dgm:prSet phldrT="[文本]" custT="1"/>
      <dgm:spPr/>
      <dgm:t>
        <a:bodyPr/>
        <a:lstStyle/>
        <a:p>
          <a:r>
            <a:rPr lang="zh-CN" altLang="en-US" sz="1400" dirty="0" smtClean="0"/>
            <a:t>运动心率</a:t>
          </a:r>
          <a:endParaRPr lang="zh-CN" altLang="en-US" sz="1400" dirty="0"/>
        </a:p>
      </dgm:t>
    </dgm:pt>
    <dgm:pt modelId="{692458E7-1C54-40AC-8412-362997445B9B}" type="parTrans" cxnId="{7DFDC21D-769F-4C6C-B4DC-FF44F7BDC48D}">
      <dgm:prSet/>
      <dgm:spPr/>
      <dgm:t>
        <a:bodyPr/>
        <a:lstStyle/>
        <a:p>
          <a:endParaRPr lang="zh-CN" altLang="en-US" sz="1400"/>
        </a:p>
      </dgm:t>
    </dgm:pt>
    <dgm:pt modelId="{2CC4E6EE-9520-4AE1-A82E-7715CFB256D3}" type="sibTrans" cxnId="{7DFDC21D-769F-4C6C-B4DC-FF44F7BDC48D}">
      <dgm:prSet/>
      <dgm:spPr/>
      <dgm:t>
        <a:bodyPr/>
        <a:lstStyle/>
        <a:p>
          <a:endParaRPr lang="zh-CN" altLang="en-US" sz="1400"/>
        </a:p>
      </dgm:t>
    </dgm:pt>
    <dgm:pt modelId="{4948F4E4-A8DF-49C2-9471-AB7C0077FDA1}" type="pres">
      <dgm:prSet presAssocID="{490589E5-19B7-4296-9A3D-F37A02537DE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59529CA-11E3-4E32-B18E-9A00BCD9235A}" type="pres">
      <dgm:prSet presAssocID="{490589E5-19B7-4296-9A3D-F37A02537DE1}" presName="cycle" presStyleCnt="0"/>
      <dgm:spPr/>
    </dgm:pt>
    <dgm:pt modelId="{AB929DDB-B963-4C71-BB40-066AAF5ED83D}" type="pres">
      <dgm:prSet presAssocID="{490589E5-19B7-4296-9A3D-F37A02537DE1}" presName="centerShape" presStyleCnt="0"/>
      <dgm:spPr/>
    </dgm:pt>
    <dgm:pt modelId="{5BC75697-71F4-4BA2-8B2C-82D208AA4AAB}" type="pres">
      <dgm:prSet presAssocID="{490589E5-19B7-4296-9A3D-F37A02537DE1}" presName="connSite" presStyleLbl="node1" presStyleIdx="0" presStyleCnt="4"/>
      <dgm:spPr/>
    </dgm:pt>
    <dgm:pt modelId="{2F75C8BF-66B4-4756-A60F-5F7878818037}" type="pres">
      <dgm:prSet presAssocID="{490589E5-19B7-4296-9A3D-F37A02537DE1}" presName="visibl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62F64F4-D275-4D46-ABBF-577813E67853}" type="pres">
      <dgm:prSet presAssocID="{63512981-6B61-400E-9B92-3511F3E73537}" presName="Name25" presStyleLbl="parChTrans1D1" presStyleIdx="0" presStyleCnt="3"/>
      <dgm:spPr/>
      <dgm:t>
        <a:bodyPr/>
        <a:lstStyle/>
        <a:p>
          <a:endParaRPr lang="zh-CN" altLang="en-US"/>
        </a:p>
      </dgm:t>
    </dgm:pt>
    <dgm:pt modelId="{9D850CD9-5604-4511-A919-5B79C46577E8}" type="pres">
      <dgm:prSet presAssocID="{7C8B1AF2-9A4F-4FF5-BD7D-FAEF3A6BA3FF}" presName="node" presStyleCnt="0"/>
      <dgm:spPr/>
    </dgm:pt>
    <dgm:pt modelId="{87A837A3-4314-45E9-8D18-6D3AFA727B67}" type="pres">
      <dgm:prSet presAssocID="{7C8B1AF2-9A4F-4FF5-BD7D-FAEF3A6BA3FF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264B1D-AFFD-4702-A0A4-7E8194CCB49B}" type="pres">
      <dgm:prSet presAssocID="{7C8B1AF2-9A4F-4FF5-BD7D-FAEF3A6BA3FF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F5E312-87CC-4748-A5DF-59A11617617C}" type="pres">
      <dgm:prSet presAssocID="{2FC64A7B-4A68-4BFC-84DC-8B5ED1F55E1F}" presName="Name25" presStyleLbl="parChTrans1D1" presStyleIdx="1" presStyleCnt="3"/>
      <dgm:spPr/>
      <dgm:t>
        <a:bodyPr/>
        <a:lstStyle/>
        <a:p>
          <a:endParaRPr lang="zh-CN" altLang="en-US"/>
        </a:p>
      </dgm:t>
    </dgm:pt>
    <dgm:pt modelId="{90374316-47DC-4716-A847-BA2AB38F60E0}" type="pres">
      <dgm:prSet presAssocID="{8E520DC7-A605-4ABC-9A0B-7B65C7B40D9A}" presName="node" presStyleCnt="0"/>
      <dgm:spPr/>
    </dgm:pt>
    <dgm:pt modelId="{AA4B0D87-0388-4BC1-B499-B661E5EBC0A0}" type="pres">
      <dgm:prSet presAssocID="{8E520DC7-A605-4ABC-9A0B-7B65C7B40D9A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7C4D4D-76F1-48F5-A957-E5F37FD86BF7}" type="pres">
      <dgm:prSet presAssocID="{8E520DC7-A605-4ABC-9A0B-7B65C7B40D9A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2639BB-0723-4C92-ADAB-1F01B3A4B3BE}" type="pres">
      <dgm:prSet presAssocID="{692458E7-1C54-40AC-8412-362997445B9B}" presName="Name25" presStyleLbl="parChTrans1D1" presStyleIdx="2" presStyleCnt="3"/>
      <dgm:spPr/>
      <dgm:t>
        <a:bodyPr/>
        <a:lstStyle/>
        <a:p>
          <a:endParaRPr lang="zh-CN" altLang="en-US"/>
        </a:p>
      </dgm:t>
    </dgm:pt>
    <dgm:pt modelId="{1E6F7B02-0A3B-4DFC-BD4D-0ABB3FE8D69C}" type="pres">
      <dgm:prSet presAssocID="{3D2F717E-6F18-4097-BB12-FBECB0C6BD70}" presName="node" presStyleCnt="0"/>
      <dgm:spPr/>
    </dgm:pt>
    <dgm:pt modelId="{C7C811B8-5685-45E7-8176-22FA88BFEDEE}" type="pres">
      <dgm:prSet presAssocID="{3D2F717E-6F18-4097-BB12-FBECB0C6BD70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C66EE5-D1E7-4D6C-A0AC-1C469AA64541}" type="pres">
      <dgm:prSet presAssocID="{3D2F717E-6F18-4097-BB12-FBECB0C6BD7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A0EA6F-D623-4267-A055-23F14A85AF46}" type="presOf" srcId="{2FC64A7B-4A68-4BFC-84DC-8B5ED1F55E1F}" destId="{ACF5E312-87CC-4748-A5DF-59A11617617C}" srcOrd="0" destOrd="0" presId="urn:microsoft.com/office/officeart/2005/8/layout/radial2"/>
    <dgm:cxn modelId="{1607579F-9457-4053-977D-070B60EC0005}" srcId="{490589E5-19B7-4296-9A3D-F37A02537DE1}" destId="{7C8B1AF2-9A4F-4FF5-BD7D-FAEF3A6BA3FF}" srcOrd="0" destOrd="0" parTransId="{63512981-6B61-400E-9B92-3511F3E73537}" sibTransId="{04DAA112-77FE-40F8-B80E-F60B8C50A9B5}"/>
    <dgm:cxn modelId="{82C20296-B0E4-48A4-97CC-A05D39B70F1D}" type="presOf" srcId="{63512981-6B61-400E-9B92-3511F3E73537}" destId="{062F64F4-D275-4D46-ABBF-577813E67853}" srcOrd="0" destOrd="0" presId="urn:microsoft.com/office/officeart/2005/8/layout/radial2"/>
    <dgm:cxn modelId="{4318539B-5295-4A99-97E3-DA16FE0138A4}" srcId="{490589E5-19B7-4296-9A3D-F37A02537DE1}" destId="{8E520DC7-A605-4ABC-9A0B-7B65C7B40D9A}" srcOrd="1" destOrd="0" parTransId="{2FC64A7B-4A68-4BFC-84DC-8B5ED1F55E1F}" sibTransId="{C14916DE-D521-40FD-AE6D-7C2075AAF697}"/>
    <dgm:cxn modelId="{F87C41DE-8F09-4D0A-BCBA-378856E3111D}" type="presOf" srcId="{692458E7-1C54-40AC-8412-362997445B9B}" destId="{AC2639BB-0723-4C92-ADAB-1F01B3A4B3BE}" srcOrd="0" destOrd="0" presId="urn:microsoft.com/office/officeart/2005/8/layout/radial2"/>
    <dgm:cxn modelId="{37B88077-5196-4944-AAB7-6F992CAD34B5}" type="presOf" srcId="{3D2F717E-6F18-4097-BB12-FBECB0C6BD70}" destId="{C7C811B8-5685-45E7-8176-22FA88BFEDEE}" srcOrd="0" destOrd="0" presId="urn:microsoft.com/office/officeart/2005/8/layout/radial2"/>
    <dgm:cxn modelId="{1AF3D5A7-B12B-4D59-8CCE-8D2A26CC7648}" type="presOf" srcId="{490589E5-19B7-4296-9A3D-F37A02537DE1}" destId="{4948F4E4-A8DF-49C2-9471-AB7C0077FDA1}" srcOrd="0" destOrd="0" presId="urn:microsoft.com/office/officeart/2005/8/layout/radial2"/>
    <dgm:cxn modelId="{0E0E5152-2E21-48A1-8575-11711EE87AED}" type="presOf" srcId="{8E520DC7-A605-4ABC-9A0B-7B65C7B40D9A}" destId="{AA4B0D87-0388-4BC1-B499-B661E5EBC0A0}" srcOrd="0" destOrd="0" presId="urn:microsoft.com/office/officeart/2005/8/layout/radial2"/>
    <dgm:cxn modelId="{7DFDC21D-769F-4C6C-B4DC-FF44F7BDC48D}" srcId="{490589E5-19B7-4296-9A3D-F37A02537DE1}" destId="{3D2F717E-6F18-4097-BB12-FBECB0C6BD70}" srcOrd="2" destOrd="0" parTransId="{692458E7-1C54-40AC-8412-362997445B9B}" sibTransId="{2CC4E6EE-9520-4AE1-A82E-7715CFB256D3}"/>
    <dgm:cxn modelId="{EE2BA324-0027-4143-B065-281F2BBA7895}" type="presOf" srcId="{7C8B1AF2-9A4F-4FF5-BD7D-FAEF3A6BA3FF}" destId="{87A837A3-4314-45E9-8D18-6D3AFA727B67}" srcOrd="0" destOrd="0" presId="urn:microsoft.com/office/officeart/2005/8/layout/radial2"/>
    <dgm:cxn modelId="{EE74E7D9-8D52-499E-A47A-C969E827AD22}" type="presParOf" srcId="{4948F4E4-A8DF-49C2-9471-AB7C0077FDA1}" destId="{459529CA-11E3-4E32-B18E-9A00BCD9235A}" srcOrd="0" destOrd="0" presId="urn:microsoft.com/office/officeart/2005/8/layout/radial2"/>
    <dgm:cxn modelId="{67BE60C9-D4F7-4C40-8232-31586D6E5BA4}" type="presParOf" srcId="{459529CA-11E3-4E32-B18E-9A00BCD9235A}" destId="{AB929DDB-B963-4C71-BB40-066AAF5ED83D}" srcOrd="0" destOrd="0" presId="urn:microsoft.com/office/officeart/2005/8/layout/radial2"/>
    <dgm:cxn modelId="{67AE0148-4D35-4C73-BBBF-9CEAA709EC55}" type="presParOf" srcId="{AB929DDB-B963-4C71-BB40-066AAF5ED83D}" destId="{5BC75697-71F4-4BA2-8B2C-82D208AA4AAB}" srcOrd="0" destOrd="0" presId="urn:microsoft.com/office/officeart/2005/8/layout/radial2"/>
    <dgm:cxn modelId="{399BDE64-03D8-4FFF-ACEB-22FF12C4EB94}" type="presParOf" srcId="{AB929DDB-B963-4C71-BB40-066AAF5ED83D}" destId="{2F75C8BF-66B4-4756-A60F-5F7878818037}" srcOrd="1" destOrd="0" presId="urn:microsoft.com/office/officeart/2005/8/layout/radial2"/>
    <dgm:cxn modelId="{7EAC092E-25A5-4DF2-B798-3EA19E620D72}" type="presParOf" srcId="{459529CA-11E3-4E32-B18E-9A00BCD9235A}" destId="{062F64F4-D275-4D46-ABBF-577813E67853}" srcOrd="1" destOrd="0" presId="urn:microsoft.com/office/officeart/2005/8/layout/radial2"/>
    <dgm:cxn modelId="{317E4278-FB76-41C2-BC7F-D9E37E51917F}" type="presParOf" srcId="{459529CA-11E3-4E32-B18E-9A00BCD9235A}" destId="{9D850CD9-5604-4511-A919-5B79C46577E8}" srcOrd="2" destOrd="0" presId="urn:microsoft.com/office/officeart/2005/8/layout/radial2"/>
    <dgm:cxn modelId="{9C0A60A7-6FC8-44C8-9807-076BB0FCE667}" type="presParOf" srcId="{9D850CD9-5604-4511-A919-5B79C46577E8}" destId="{87A837A3-4314-45E9-8D18-6D3AFA727B67}" srcOrd="0" destOrd="0" presId="urn:microsoft.com/office/officeart/2005/8/layout/radial2"/>
    <dgm:cxn modelId="{B9CD504F-A071-4CE8-ADC1-A4243477707C}" type="presParOf" srcId="{9D850CD9-5604-4511-A919-5B79C46577E8}" destId="{4C264B1D-AFFD-4702-A0A4-7E8194CCB49B}" srcOrd="1" destOrd="0" presId="urn:microsoft.com/office/officeart/2005/8/layout/radial2"/>
    <dgm:cxn modelId="{65038CA1-2974-43BC-8AE0-B8369150BECC}" type="presParOf" srcId="{459529CA-11E3-4E32-B18E-9A00BCD9235A}" destId="{ACF5E312-87CC-4748-A5DF-59A11617617C}" srcOrd="3" destOrd="0" presId="urn:microsoft.com/office/officeart/2005/8/layout/radial2"/>
    <dgm:cxn modelId="{0C270BC8-8061-4B4C-9CEB-5B39D558C658}" type="presParOf" srcId="{459529CA-11E3-4E32-B18E-9A00BCD9235A}" destId="{90374316-47DC-4716-A847-BA2AB38F60E0}" srcOrd="4" destOrd="0" presId="urn:microsoft.com/office/officeart/2005/8/layout/radial2"/>
    <dgm:cxn modelId="{5C73327A-41E3-430A-B8AE-2764F72B070D}" type="presParOf" srcId="{90374316-47DC-4716-A847-BA2AB38F60E0}" destId="{AA4B0D87-0388-4BC1-B499-B661E5EBC0A0}" srcOrd="0" destOrd="0" presId="urn:microsoft.com/office/officeart/2005/8/layout/radial2"/>
    <dgm:cxn modelId="{B47C70AA-E5F8-4E74-B278-32EF935C73D3}" type="presParOf" srcId="{90374316-47DC-4716-A847-BA2AB38F60E0}" destId="{977C4D4D-76F1-48F5-A957-E5F37FD86BF7}" srcOrd="1" destOrd="0" presId="urn:microsoft.com/office/officeart/2005/8/layout/radial2"/>
    <dgm:cxn modelId="{78039830-4D9E-4442-9971-E8D99D0F4F2C}" type="presParOf" srcId="{459529CA-11E3-4E32-B18E-9A00BCD9235A}" destId="{AC2639BB-0723-4C92-ADAB-1F01B3A4B3BE}" srcOrd="5" destOrd="0" presId="urn:microsoft.com/office/officeart/2005/8/layout/radial2"/>
    <dgm:cxn modelId="{55E4E5C4-4977-4537-849F-571EE9095A78}" type="presParOf" srcId="{459529CA-11E3-4E32-B18E-9A00BCD9235A}" destId="{1E6F7B02-0A3B-4DFC-BD4D-0ABB3FE8D69C}" srcOrd="6" destOrd="0" presId="urn:microsoft.com/office/officeart/2005/8/layout/radial2"/>
    <dgm:cxn modelId="{482C9BD8-C0BD-4A36-BC16-6A1C30FA5729}" type="presParOf" srcId="{1E6F7B02-0A3B-4DFC-BD4D-0ABB3FE8D69C}" destId="{C7C811B8-5685-45E7-8176-22FA88BFEDEE}" srcOrd="0" destOrd="0" presId="urn:microsoft.com/office/officeart/2005/8/layout/radial2"/>
    <dgm:cxn modelId="{F0CB592E-1B7B-473D-B6BF-8CCB97B8605F}" type="presParOf" srcId="{1E6F7B02-0A3B-4DFC-BD4D-0ABB3FE8D69C}" destId="{5FC66EE5-D1E7-4D6C-A0AC-1C469AA6454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47D2C5-CA48-41AE-9791-BBDDD088DEB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8C5FB3-A40D-401D-9E95-58AC37B09A9C}">
      <dgm:prSet phldrT="[文本]"/>
      <dgm:spPr/>
      <dgm:t>
        <a:bodyPr/>
        <a:lstStyle/>
        <a:p>
          <a:r>
            <a:rPr lang="zh-CN" altLang="en-US" dirty="0" smtClean="0"/>
            <a:t>脑电采集</a:t>
          </a:r>
          <a:endParaRPr lang="zh-CN" altLang="en-US" dirty="0"/>
        </a:p>
      </dgm:t>
    </dgm:pt>
    <dgm:pt modelId="{2ED2CB67-0017-4223-997D-46A755E9C90D}" type="parTrans" cxnId="{C7BBD91C-6464-4B77-8A1A-2CAF049F21F9}">
      <dgm:prSet/>
      <dgm:spPr/>
      <dgm:t>
        <a:bodyPr/>
        <a:lstStyle/>
        <a:p>
          <a:endParaRPr lang="zh-CN" altLang="en-US"/>
        </a:p>
      </dgm:t>
    </dgm:pt>
    <dgm:pt modelId="{9D031DC4-E9E0-4E58-8570-EDDB7D6BA146}" type="sibTrans" cxnId="{C7BBD91C-6464-4B77-8A1A-2CAF049F21F9}">
      <dgm:prSet/>
      <dgm:spPr/>
      <dgm:t>
        <a:bodyPr/>
        <a:lstStyle/>
        <a:p>
          <a:endParaRPr lang="zh-CN" altLang="en-US"/>
        </a:p>
      </dgm:t>
    </dgm:pt>
    <dgm:pt modelId="{FD55DF8D-F8DD-442A-8995-C7CFB9F2F29C}">
      <dgm:prSet phldrT="[文本]"/>
      <dgm:spPr/>
      <dgm:t>
        <a:bodyPr/>
        <a:lstStyle/>
        <a:p>
          <a:r>
            <a:rPr lang="zh-CN" altLang="en-US" dirty="0" smtClean="0"/>
            <a:t>意识控制</a:t>
          </a:r>
          <a:endParaRPr lang="zh-CN" altLang="en-US" dirty="0"/>
        </a:p>
      </dgm:t>
    </dgm:pt>
    <dgm:pt modelId="{79B8BF7A-F494-4ED5-B996-E65F2ED1D7D9}" type="parTrans" cxnId="{33EFFF28-45F2-4F25-AB7F-9289BE19CC8F}">
      <dgm:prSet/>
      <dgm:spPr/>
      <dgm:t>
        <a:bodyPr/>
        <a:lstStyle/>
        <a:p>
          <a:endParaRPr lang="zh-CN" altLang="en-US"/>
        </a:p>
      </dgm:t>
    </dgm:pt>
    <dgm:pt modelId="{5FCDA389-A21A-4A7A-9398-EE113FF01364}" type="sibTrans" cxnId="{33EFFF28-45F2-4F25-AB7F-9289BE19CC8F}">
      <dgm:prSet/>
      <dgm:spPr/>
      <dgm:t>
        <a:bodyPr/>
        <a:lstStyle/>
        <a:p>
          <a:endParaRPr lang="zh-CN" altLang="en-US"/>
        </a:p>
      </dgm:t>
    </dgm:pt>
    <dgm:pt modelId="{19DEB89D-0F3F-42B0-98FA-232F70265983}">
      <dgm:prSet phldrT="[文本]"/>
      <dgm:spPr/>
      <dgm:t>
        <a:bodyPr/>
        <a:lstStyle/>
        <a:p>
          <a:r>
            <a:rPr lang="zh-CN" altLang="en-US" dirty="0" smtClean="0"/>
            <a:t>疾病诊疗</a:t>
          </a:r>
          <a:endParaRPr lang="zh-CN" altLang="en-US" dirty="0"/>
        </a:p>
      </dgm:t>
    </dgm:pt>
    <dgm:pt modelId="{48001FBF-0613-43B1-A19E-CF1E6307F839}" type="parTrans" cxnId="{23BA5DA7-9B41-4E76-9F48-726EEF1E3465}">
      <dgm:prSet/>
      <dgm:spPr/>
      <dgm:t>
        <a:bodyPr/>
        <a:lstStyle/>
        <a:p>
          <a:endParaRPr lang="zh-CN" altLang="en-US"/>
        </a:p>
      </dgm:t>
    </dgm:pt>
    <dgm:pt modelId="{1419118D-4065-4328-AE1F-DBCC36156804}" type="sibTrans" cxnId="{23BA5DA7-9B41-4E76-9F48-726EEF1E3465}">
      <dgm:prSet/>
      <dgm:spPr/>
      <dgm:t>
        <a:bodyPr/>
        <a:lstStyle/>
        <a:p>
          <a:endParaRPr lang="zh-CN" altLang="en-US"/>
        </a:p>
      </dgm:t>
    </dgm:pt>
    <dgm:pt modelId="{EFFD57FB-D9FF-4F0B-82B7-9E3698831A19}">
      <dgm:prSet phldrT="[文本]"/>
      <dgm:spPr/>
      <dgm:t>
        <a:bodyPr/>
        <a:lstStyle/>
        <a:p>
          <a:endParaRPr lang="zh-CN" altLang="en-US" dirty="0"/>
        </a:p>
      </dgm:t>
    </dgm:pt>
    <dgm:pt modelId="{F7EF753E-7BF3-4792-B39E-015526CEEBDB}" type="parTrans" cxnId="{3D49C19C-1B80-438F-A3FD-AC3A6FA695B6}">
      <dgm:prSet/>
      <dgm:spPr/>
      <dgm:t>
        <a:bodyPr/>
        <a:lstStyle/>
        <a:p>
          <a:endParaRPr lang="zh-CN" altLang="en-US"/>
        </a:p>
      </dgm:t>
    </dgm:pt>
    <dgm:pt modelId="{CDDD296E-FA7E-469C-8FF5-7A4436CF017B}" type="sibTrans" cxnId="{3D49C19C-1B80-438F-A3FD-AC3A6FA695B6}">
      <dgm:prSet/>
      <dgm:spPr/>
      <dgm:t>
        <a:bodyPr/>
        <a:lstStyle/>
        <a:p>
          <a:endParaRPr lang="zh-CN" altLang="en-US"/>
        </a:p>
      </dgm:t>
    </dgm:pt>
    <dgm:pt modelId="{09314717-B104-468F-9357-291893D956BB}">
      <dgm:prSet phldrT="[文本]" phldr="1"/>
      <dgm:spPr/>
      <dgm:t>
        <a:bodyPr/>
        <a:lstStyle/>
        <a:p>
          <a:endParaRPr lang="zh-CN" altLang="en-US"/>
        </a:p>
      </dgm:t>
    </dgm:pt>
    <dgm:pt modelId="{B35E51D9-70EA-4917-95F2-78F3C5E1B683}" type="parTrans" cxnId="{35E0034B-4354-46BE-8369-293D2F89910F}">
      <dgm:prSet/>
      <dgm:spPr/>
      <dgm:t>
        <a:bodyPr/>
        <a:lstStyle/>
        <a:p>
          <a:endParaRPr lang="zh-CN" altLang="en-US"/>
        </a:p>
      </dgm:t>
    </dgm:pt>
    <dgm:pt modelId="{7E65D32C-9178-4E96-9C7A-2383F17D4D43}" type="sibTrans" cxnId="{35E0034B-4354-46BE-8369-293D2F89910F}">
      <dgm:prSet/>
      <dgm:spPr/>
      <dgm:t>
        <a:bodyPr/>
        <a:lstStyle/>
        <a:p>
          <a:endParaRPr lang="zh-CN" altLang="en-US"/>
        </a:p>
      </dgm:t>
    </dgm:pt>
    <dgm:pt modelId="{81B93C8E-7E8A-43ED-A830-B494767395DE}">
      <dgm:prSet phldrT="[文本]" phldr="1"/>
      <dgm:spPr/>
      <dgm:t>
        <a:bodyPr/>
        <a:lstStyle/>
        <a:p>
          <a:endParaRPr lang="zh-CN" altLang="en-US"/>
        </a:p>
      </dgm:t>
    </dgm:pt>
    <dgm:pt modelId="{4B344581-5BD8-420B-85E3-D57DF3D44A9C}" type="parTrans" cxnId="{B8515C22-A56F-4ADD-B866-C8839AD7ADBD}">
      <dgm:prSet/>
      <dgm:spPr/>
      <dgm:t>
        <a:bodyPr/>
        <a:lstStyle/>
        <a:p>
          <a:endParaRPr lang="zh-CN" altLang="en-US"/>
        </a:p>
      </dgm:t>
    </dgm:pt>
    <dgm:pt modelId="{8E7DD576-A86F-491F-AA60-ED42E0949F97}" type="sibTrans" cxnId="{B8515C22-A56F-4ADD-B866-C8839AD7ADBD}">
      <dgm:prSet/>
      <dgm:spPr/>
      <dgm:t>
        <a:bodyPr/>
        <a:lstStyle/>
        <a:p>
          <a:endParaRPr lang="zh-CN" altLang="en-US"/>
        </a:p>
      </dgm:t>
    </dgm:pt>
    <dgm:pt modelId="{DDA4C4D0-4FCF-47CD-9A78-FFF0F0B5571B}">
      <dgm:prSet phldrT="[文本]" phldr="1"/>
      <dgm:spPr/>
      <dgm:t>
        <a:bodyPr/>
        <a:lstStyle/>
        <a:p>
          <a:endParaRPr lang="zh-CN" altLang="en-US"/>
        </a:p>
      </dgm:t>
    </dgm:pt>
    <dgm:pt modelId="{E6249FA8-1D04-4207-9DFB-3F5655627FEF}" type="parTrans" cxnId="{30C91B32-1A1F-4C12-A49E-3B2B7A089E18}">
      <dgm:prSet/>
      <dgm:spPr/>
      <dgm:t>
        <a:bodyPr/>
        <a:lstStyle/>
        <a:p>
          <a:endParaRPr lang="zh-CN" altLang="en-US"/>
        </a:p>
      </dgm:t>
    </dgm:pt>
    <dgm:pt modelId="{7CD5250E-CC60-42B7-84A2-1D17101E429C}" type="sibTrans" cxnId="{30C91B32-1A1F-4C12-A49E-3B2B7A089E18}">
      <dgm:prSet/>
      <dgm:spPr/>
      <dgm:t>
        <a:bodyPr/>
        <a:lstStyle/>
        <a:p>
          <a:endParaRPr lang="zh-CN" altLang="en-US"/>
        </a:p>
      </dgm:t>
    </dgm:pt>
    <dgm:pt modelId="{569C2B95-9E6D-436F-80A5-9196FF15A039}">
      <dgm:prSet phldrT="[文本]" phldr="1"/>
      <dgm:spPr/>
      <dgm:t>
        <a:bodyPr/>
        <a:lstStyle/>
        <a:p>
          <a:endParaRPr lang="zh-CN" altLang="en-US"/>
        </a:p>
      </dgm:t>
    </dgm:pt>
    <dgm:pt modelId="{948AD0BF-A47A-4006-B46B-ADDFBD1DA4FE}" type="parTrans" cxnId="{FDD3AFE4-08B9-434E-8EAD-0BA677BCA033}">
      <dgm:prSet/>
      <dgm:spPr/>
      <dgm:t>
        <a:bodyPr/>
        <a:lstStyle/>
        <a:p>
          <a:endParaRPr lang="zh-CN" altLang="en-US"/>
        </a:p>
      </dgm:t>
    </dgm:pt>
    <dgm:pt modelId="{5AE6217C-36D8-41A2-A0DE-047171CA4C2C}" type="sibTrans" cxnId="{FDD3AFE4-08B9-434E-8EAD-0BA677BCA033}">
      <dgm:prSet/>
      <dgm:spPr/>
      <dgm:t>
        <a:bodyPr/>
        <a:lstStyle/>
        <a:p>
          <a:endParaRPr lang="zh-CN" altLang="en-US"/>
        </a:p>
      </dgm:t>
    </dgm:pt>
    <dgm:pt modelId="{2446BE6A-78BE-48D6-AA3D-E3FEAACBFAE5}">
      <dgm:prSet phldrT="[文本]" phldr="1"/>
      <dgm:spPr/>
      <dgm:t>
        <a:bodyPr/>
        <a:lstStyle/>
        <a:p>
          <a:endParaRPr lang="zh-CN" altLang="en-US"/>
        </a:p>
      </dgm:t>
    </dgm:pt>
    <dgm:pt modelId="{48722B07-CB44-4DAE-8B49-205FF5777D6A}" type="parTrans" cxnId="{1B2D08B4-1DE4-4945-AC0D-5BFA9D06A077}">
      <dgm:prSet/>
      <dgm:spPr/>
      <dgm:t>
        <a:bodyPr/>
        <a:lstStyle/>
        <a:p>
          <a:endParaRPr lang="zh-CN" altLang="en-US"/>
        </a:p>
      </dgm:t>
    </dgm:pt>
    <dgm:pt modelId="{63D067D8-3773-4946-8CF6-67090C6FE19E}" type="sibTrans" cxnId="{1B2D08B4-1DE4-4945-AC0D-5BFA9D06A077}">
      <dgm:prSet/>
      <dgm:spPr/>
      <dgm:t>
        <a:bodyPr/>
        <a:lstStyle/>
        <a:p>
          <a:endParaRPr lang="zh-CN" altLang="en-US"/>
        </a:p>
      </dgm:t>
    </dgm:pt>
    <dgm:pt modelId="{3CD191F9-7396-4BCA-AB93-F88F0ACB9F55}">
      <dgm:prSet phldrT="[文本]"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E043ED36-BAC8-4AA6-9A7D-2EB0E4D7933D}" type="parTrans" cxnId="{2410633F-9C61-498A-B2CA-B03A6BD3DF0B}">
      <dgm:prSet/>
      <dgm:spPr/>
    </dgm:pt>
    <dgm:pt modelId="{FC5EB3AE-56D2-4DC5-B485-E6FDC342501E}" type="sibTrans" cxnId="{2410633F-9C61-498A-B2CA-B03A6BD3DF0B}">
      <dgm:prSet/>
      <dgm:spPr/>
    </dgm:pt>
    <dgm:pt modelId="{AA2AB36C-D874-41FA-AC62-A61ADE72DA2F}" type="pres">
      <dgm:prSet presAssocID="{B547D2C5-CA48-41AE-9791-BBDDD088DEB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AAFDAA5-0BAF-4051-909C-B29EEEB1F67B}" type="pres">
      <dgm:prSet presAssocID="{108C5FB3-A40D-401D-9E95-58AC37B09A9C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FFE3823D-5942-4352-9483-2298EBCF6495}" type="pres">
      <dgm:prSet presAssocID="{FD55DF8D-F8DD-442A-8995-C7CFB9F2F29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BD4298-DA94-479A-8FA0-EBEBBD7AB69D}" type="pres">
      <dgm:prSet presAssocID="{FD55DF8D-F8DD-442A-8995-C7CFB9F2F29C}" presName="dummy" presStyleCnt="0"/>
      <dgm:spPr/>
    </dgm:pt>
    <dgm:pt modelId="{978279E7-0AC0-4B5A-9DEA-DF3DB7CF759F}" type="pres">
      <dgm:prSet presAssocID="{5FCDA389-A21A-4A7A-9398-EE113FF01364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127403FF-E431-4A6E-9749-B87EDD3AC4B2}" type="pres">
      <dgm:prSet presAssocID="{19DEB89D-0F3F-42B0-98FA-232F7026598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EA02A5-6CC5-4018-8DF1-23F685590F9E}" type="pres">
      <dgm:prSet presAssocID="{19DEB89D-0F3F-42B0-98FA-232F70265983}" presName="dummy" presStyleCnt="0"/>
      <dgm:spPr/>
    </dgm:pt>
    <dgm:pt modelId="{E083C954-077D-46F4-9B19-A286ED9A8F10}" type="pres">
      <dgm:prSet presAssocID="{1419118D-4065-4328-AE1F-DBCC3615680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BC77DC-C1BE-4A50-8851-9965678CAA76}" type="pres">
      <dgm:prSet presAssocID="{3CD191F9-7396-4BCA-AB93-F88F0ACB9F5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610366-C169-4C8E-B3C9-1563E5B0B1D4}" type="pres">
      <dgm:prSet presAssocID="{3CD191F9-7396-4BCA-AB93-F88F0ACB9F55}" presName="dummy" presStyleCnt="0"/>
      <dgm:spPr/>
    </dgm:pt>
    <dgm:pt modelId="{C4956EB8-58C5-4189-82E1-E6EA24D17940}" type="pres">
      <dgm:prSet presAssocID="{FC5EB3AE-56D2-4DC5-B485-E6FDC342501E}" presName="sibTrans" presStyleLbl="sibTrans2D1" presStyleIdx="2" presStyleCnt="3"/>
      <dgm:spPr/>
    </dgm:pt>
  </dgm:ptLst>
  <dgm:cxnLst>
    <dgm:cxn modelId="{C9C4CBC6-BDF1-452A-9272-CA7BC1A0A003}" type="presOf" srcId="{108C5FB3-A40D-401D-9E95-58AC37B09A9C}" destId="{0AAFDAA5-0BAF-4051-909C-B29EEEB1F67B}" srcOrd="0" destOrd="0" presId="urn:microsoft.com/office/officeart/2005/8/layout/radial6"/>
    <dgm:cxn modelId="{3D49C19C-1B80-438F-A3FD-AC3A6FA695B6}" srcId="{B547D2C5-CA48-41AE-9791-BBDDD088DEB9}" destId="{EFFD57FB-D9FF-4F0B-82B7-9E3698831A19}" srcOrd="1" destOrd="0" parTransId="{F7EF753E-7BF3-4792-B39E-015526CEEBDB}" sibTransId="{CDDD296E-FA7E-469C-8FF5-7A4436CF017B}"/>
    <dgm:cxn modelId="{C9D5A28F-B154-4353-A238-1190B6806B76}" type="presOf" srcId="{FC5EB3AE-56D2-4DC5-B485-E6FDC342501E}" destId="{C4956EB8-58C5-4189-82E1-E6EA24D17940}" srcOrd="0" destOrd="0" presId="urn:microsoft.com/office/officeart/2005/8/layout/radial6"/>
    <dgm:cxn modelId="{B69B1472-CADD-4523-A25A-47B00E252E4C}" type="presOf" srcId="{3CD191F9-7396-4BCA-AB93-F88F0ACB9F55}" destId="{E7BC77DC-C1BE-4A50-8851-9965678CAA76}" srcOrd="0" destOrd="0" presId="urn:microsoft.com/office/officeart/2005/8/layout/radial6"/>
    <dgm:cxn modelId="{23BA5DA7-9B41-4E76-9F48-726EEF1E3465}" srcId="{108C5FB3-A40D-401D-9E95-58AC37B09A9C}" destId="{19DEB89D-0F3F-42B0-98FA-232F70265983}" srcOrd="1" destOrd="0" parTransId="{48001FBF-0613-43B1-A19E-CF1E6307F839}" sibTransId="{1419118D-4065-4328-AE1F-DBCC36156804}"/>
    <dgm:cxn modelId="{6DF59D06-F119-4986-A664-C94C2F7D8307}" type="presOf" srcId="{19DEB89D-0F3F-42B0-98FA-232F70265983}" destId="{127403FF-E431-4A6E-9749-B87EDD3AC4B2}" srcOrd="0" destOrd="0" presId="urn:microsoft.com/office/officeart/2005/8/layout/radial6"/>
    <dgm:cxn modelId="{E25C2D5D-861D-447B-AFD0-283F8C718BF7}" type="presOf" srcId="{FD55DF8D-F8DD-442A-8995-C7CFB9F2F29C}" destId="{FFE3823D-5942-4352-9483-2298EBCF6495}" srcOrd="0" destOrd="0" presId="urn:microsoft.com/office/officeart/2005/8/layout/radial6"/>
    <dgm:cxn modelId="{35E0034B-4354-46BE-8369-293D2F89910F}" srcId="{EFFD57FB-D9FF-4F0B-82B7-9E3698831A19}" destId="{09314717-B104-468F-9357-291893D956BB}" srcOrd="0" destOrd="0" parTransId="{B35E51D9-70EA-4917-95F2-78F3C5E1B683}" sibTransId="{7E65D32C-9178-4E96-9C7A-2383F17D4D43}"/>
    <dgm:cxn modelId="{2410633F-9C61-498A-B2CA-B03A6BD3DF0B}" srcId="{108C5FB3-A40D-401D-9E95-58AC37B09A9C}" destId="{3CD191F9-7396-4BCA-AB93-F88F0ACB9F55}" srcOrd="2" destOrd="0" parTransId="{E043ED36-BAC8-4AA6-9A7D-2EB0E4D7933D}" sibTransId="{FC5EB3AE-56D2-4DC5-B485-E6FDC342501E}"/>
    <dgm:cxn modelId="{30C91B32-1A1F-4C12-A49E-3B2B7A089E18}" srcId="{B547D2C5-CA48-41AE-9791-BBDDD088DEB9}" destId="{DDA4C4D0-4FCF-47CD-9A78-FFF0F0B5571B}" srcOrd="2" destOrd="0" parTransId="{E6249FA8-1D04-4207-9DFB-3F5655627FEF}" sibTransId="{7CD5250E-CC60-42B7-84A2-1D17101E429C}"/>
    <dgm:cxn modelId="{FDD3AFE4-08B9-434E-8EAD-0BA677BCA033}" srcId="{DDA4C4D0-4FCF-47CD-9A78-FFF0F0B5571B}" destId="{569C2B95-9E6D-436F-80A5-9196FF15A039}" srcOrd="0" destOrd="0" parTransId="{948AD0BF-A47A-4006-B46B-ADDFBD1DA4FE}" sibTransId="{5AE6217C-36D8-41A2-A0DE-047171CA4C2C}"/>
    <dgm:cxn modelId="{5370279B-88ED-4542-AB9E-6C9728F7562A}" type="presOf" srcId="{5FCDA389-A21A-4A7A-9398-EE113FF01364}" destId="{978279E7-0AC0-4B5A-9DEA-DF3DB7CF759F}" srcOrd="0" destOrd="0" presId="urn:microsoft.com/office/officeart/2005/8/layout/radial6"/>
    <dgm:cxn modelId="{B8515C22-A56F-4ADD-B866-C8839AD7ADBD}" srcId="{EFFD57FB-D9FF-4F0B-82B7-9E3698831A19}" destId="{81B93C8E-7E8A-43ED-A830-B494767395DE}" srcOrd="1" destOrd="0" parTransId="{4B344581-5BD8-420B-85E3-D57DF3D44A9C}" sibTransId="{8E7DD576-A86F-491F-AA60-ED42E0949F97}"/>
    <dgm:cxn modelId="{33EFFF28-45F2-4F25-AB7F-9289BE19CC8F}" srcId="{108C5FB3-A40D-401D-9E95-58AC37B09A9C}" destId="{FD55DF8D-F8DD-442A-8995-C7CFB9F2F29C}" srcOrd="0" destOrd="0" parTransId="{79B8BF7A-F494-4ED5-B996-E65F2ED1D7D9}" sibTransId="{5FCDA389-A21A-4A7A-9398-EE113FF01364}"/>
    <dgm:cxn modelId="{36EC61EB-957C-4CF7-AD54-FB2F60BD571B}" type="presOf" srcId="{B547D2C5-CA48-41AE-9791-BBDDD088DEB9}" destId="{AA2AB36C-D874-41FA-AC62-A61ADE72DA2F}" srcOrd="0" destOrd="0" presId="urn:microsoft.com/office/officeart/2005/8/layout/radial6"/>
    <dgm:cxn modelId="{6A42BC5F-F597-4ABA-9634-BDEC3C047B71}" type="presOf" srcId="{1419118D-4065-4328-AE1F-DBCC36156804}" destId="{E083C954-077D-46F4-9B19-A286ED9A8F10}" srcOrd="0" destOrd="0" presId="urn:microsoft.com/office/officeart/2005/8/layout/radial6"/>
    <dgm:cxn modelId="{C7BBD91C-6464-4B77-8A1A-2CAF049F21F9}" srcId="{B547D2C5-CA48-41AE-9791-BBDDD088DEB9}" destId="{108C5FB3-A40D-401D-9E95-58AC37B09A9C}" srcOrd="0" destOrd="0" parTransId="{2ED2CB67-0017-4223-997D-46A755E9C90D}" sibTransId="{9D031DC4-E9E0-4E58-8570-EDDB7D6BA146}"/>
    <dgm:cxn modelId="{1B2D08B4-1DE4-4945-AC0D-5BFA9D06A077}" srcId="{DDA4C4D0-4FCF-47CD-9A78-FFF0F0B5571B}" destId="{2446BE6A-78BE-48D6-AA3D-E3FEAACBFAE5}" srcOrd="1" destOrd="0" parTransId="{48722B07-CB44-4DAE-8B49-205FF5777D6A}" sibTransId="{63D067D8-3773-4946-8CF6-67090C6FE19E}"/>
    <dgm:cxn modelId="{0A17C0B4-53D7-4DB4-B9C7-7EB684F29DE8}" type="presParOf" srcId="{AA2AB36C-D874-41FA-AC62-A61ADE72DA2F}" destId="{0AAFDAA5-0BAF-4051-909C-B29EEEB1F67B}" srcOrd="0" destOrd="0" presId="urn:microsoft.com/office/officeart/2005/8/layout/radial6"/>
    <dgm:cxn modelId="{321225BC-8440-4E62-B02F-76BA263629DD}" type="presParOf" srcId="{AA2AB36C-D874-41FA-AC62-A61ADE72DA2F}" destId="{FFE3823D-5942-4352-9483-2298EBCF6495}" srcOrd="1" destOrd="0" presId="urn:microsoft.com/office/officeart/2005/8/layout/radial6"/>
    <dgm:cxn modelId="{0D4F2FCC-76D1-43DC-9D98-BBF5F10A62E2}" type="presParOf" srcId="{AA2AB36C-D874-41FA-AC62-A61ADE72DA2F}" destId="{B4BD4298-DA94-479A-8FA0-EBEBBD7AB69D}" srcOrd="2" destOrd="0" presId="urn:microsoft.com/office/officeart/2005/8/layout/radial6"/>
    <dgm:cxn modelId="{4F8391D2-F135-4DBB-9303-868047B54D14}" type="presParOf" srcId="{AA2AB36C-D874-41FA-AC62-A61ADE72DA2F}" destId="{978279E7-0AC0-4B5A-9DEA-DF3DB7CF759F}" srcOrd="3" destOrd="0" presId="urn:microsoft.com/office/officeart/2005/8/layout/radial6"/>
    <dgm:cxn modelId="{367C0F4A-A4BA-41E4-A732-7606232D255C}" type="presParOf" srcId="{AA2AB36C-D874-41FA-AC62-A61ADE72DA2F}" destId="{127403FF-E431-4A6E-9749-B87EDD3AC4B2}" srcOrd="4" destOrd="0" presId="urn:microsoft.com/office/officeart/2005/8/layout/radial6"/>
    <dgm:cxn modelId="{A2D12F33-550B-4F26-B22D-21D146B8B4AB}" type="presParOf" srcId="{AA2AB36C-D874-41FA-AC62-A61ADE72DA2F}" destId="{89EA02A5-6CC5-4018-8DF1-23F685590F9E}" srcOrd="5" destOrd="0" presId="urn:microsoft.com/office/officeart/2005/8/layout/radial6"/>
    <dgm:cxn modelId="{6B111778-BED9-41C3-B540-3CAEE50D83DC}" type="presParOf" srcId="{AA2AB36C-D874-41FA-AC62-A61ADE72DA2F}" destId="{E083C954-077D-46F4-9B19-A286ED9A8F10}" srcOrd="6" destOrd="0" presId="urn:microsoft.com/office/officeart/2005/8/layout/radial6"/>
    <dgm:cxn modelId="{E8414BA0-B60B-43CB-B9B4-B81D9200CFA6}" type="presParOf" srcId="{AA2AB36C-D874-41FA-AC62-A61ADE72DA2F}" destId="{E7BC77DC-C1BE-4A50-8851-9965678CAA76}" srcOrd="7" destOrd="0" presId="urn:microsoft.com/office/officeart/2005/8/layout/radial6"/>
    <dgm:cxn modelId="{91D38A5A-D0F6-4413-9FC5-49156BDDB3CD}" type="presParOf" srcId="{AA2AB36C-D874-41FA-AC62-A61ADE72DA2F}" destId="{CA610366-C169-4C8E-B3C9-1563E5B0B1D4}" srcOrd="8" destOrd="0" presId="urn:microsoft.com/office/officeart/2005/8/layout/radial6"/>
    <dgm:cxn modelId="{E100175F-6ADE-480D-8B12-8848C88B9476}" type="presParOf" srcId="{AA2AB36C-D874-41FA-AC62-A61ADE72DA2F}" destId="{C4956EB8-58C5-4189-82E1-E6EA24D17940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04B92A-8F22-49C0-92B5-7B1136E58D66}" type="doc">
      <dgm:prSet loTypeId="urn:microsoft.com/office/officeart/2005/8/layout/hList2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9A22CB7-57C7-4503-AB55-C1904DA6A09D}">
      <dgm:prSet phldrT="[文本]" custT="1"/>
      <dgm:spPr/>
      <dgm:t>
        <a:bodyPr/>
        <a:lstStyle/>
        <a:p>
          <a:r>
            <a:rPr lang="zh-CN" altLang="en-US" sz="2000" dirty="0" smtClean="0"/>
            <a:t>数据</a:t>
          </a:r>
          <a:endParaRPr lang="zh-CN" altLang="en-US" sz="2000" dirty="0"/>
        </a:p>
      </dgm:t>
    </dgm:pt>
    <dgm:pt modelId="{1DCB6855-8333-4739-92A7-6A6B0C2019C3}" type="parTrans" cxnId="{80CA9A9F-33CD-4607-9213-DF22803F2C88}">
      <dgm:prSet/>
      <dgm:spPr/>
      <dgm:t>
        <a:bodyPr/>
        <a:lstStyle/>
        <a:p>
          <a:endParaRPr lang="zh-CN" altLang="en-US" sz="2000"/>
        </a:p>
      </dgm:t>
    </dgm:pt>
    <dgm:pt modelId="{C576A95F-F970-40CF-AC13-EC58B588C034}" type="sibTrans" cxnId="{80CA9A9F-33CD-4607-9213-DF22803F2C88}">
      <dgm:prSet/>
      <dgm:spPr/>
      <dgm:t>
        <a:bodyPr/>
        <a:lstStyle/>
        <a:p>
          <a:endParaRPr lang="zh-CN" altLang="en-US" sz="2000"/>
        </a:p>
      </dgm:t>
    </dgm:pt>
    <dgm:pt modelId="{668B377A-2DF2-46AE-87B4-0C00DD097E8A}">
      <dgm:prSet phldrT="[文本]" custT="1"/>
      <dgm:spPr/>
      <dgm:t>
        <a:bodyPr/>
        <a:lstStyle/>
        <a:p>
          <a:r>
            <a:rPr lang="zh-CN" altLang="en-US" sz="2000" dirty="0" smtClean="0"/>
            <a:t>权威</a:t>
          </a:r>
          <a:endParaRPr lang="zh-CN" altLang="en-US" sz="2000" dirty="0"/>
        </a:p>
      </dgm:t>
    </dgm:pt>
    <dgm:pt modelId="{649161A8-BBD7-4D2D-8AE2-CEE258D39F7B}" type="parTrans" cxnId="{5EDFECCA-EBA9-45C9-9FAF-E2DD454F68A5}">
      <dgm:prSet/>
      <dgm:spPr/>
      <dgm:t>
        <a:bodyPr/>
        <a:lstStyle/>
        <a:p>
          <a:endParaRPr lang="zh-CN" altLang="en-US" sz="2000"/>
        </a:p>
      </dgm:t>
    </dgm:pt>
    <dgm:pt modelId="{6B0FED10-9C1D-4A61-81D3-FC6329D75926}" type="sibTrans" cxnId="{5EDFECCA-EBA9-45C9-9FAF-E2DD454F68A5}">
      <dgm:prSet/>
      <dgm:spPr/>
      <dgm:t>
        <a:bodyPr/>
        <a:lstStyle/>
        <a:p>
          <a:endParaRPr lang="zh-CN" altLang="en-US" sz="2000"/>
        </a:p>
      </dgm:t>
    </dgm:pt>
    <dgm:pt modelId="{819729CE-B9EA-4A6E-9798-41E4D5B4E243}">
      <dgm:prSet phldrT="[文本]" custT="1"/>
      <dgm:spPr/>
      <dgm:t>
        <a:bodyPr/>
        <a:lstStyle/>
        <a:p>
          <a:r>
            <a:rPr lang="zh-CN" altLang="en-US" sz="2000" dirty="0" smtClean="0"/>
            <a:t>准确</a:t>
          </a:r>
          <a:endParaRPr lang="zh-CN" altLang="en-US" sz="2000" dirty="0"/>
        </a:p>
      </dgm:t>
    </dgm:pt>
    <dgm:pt modelId="{0314C7F6-B53E-4D3E-9133-F5BC335F0ED4}" type="parTrans" cxnId="{721241F9-8076-4A73-ADF7-691736EF127B}">
      <dgm:prSet/>
      <dgm:spPr/>
      <dgm:t>
        <a:bodyPr/>
        <a:lstStyle/>
        <a:p>
          <a:endParaRPr lang="zh-CN" altLang="en-US" sz="2000"/>
        </a:p>
      </dgm:t>
    </dgm:pt>
    <dgm:pt modelId="{2494E5D5-1DBF-4286-8D91-C8F013DD5034}" type="sibTrans" cxnId="{721241F9-8076-4A73-ADF7-691736EF127B}">
      <dgm:prSet/>
      <dgm:spPr/>
      <dgm:t>
        <a:bodyPr/>
        <a:lstStyle/>
        <a:p>
          <a:endParaRPr lang="zh-CN" altLang="en-US" sz="2000"/>
        </a:p>
      </dgm:t>
    </dgm:pt>
    <dgm:pt modelId="{AB84E215-376A-4BB8-87DA-2B7CC0FB4632}">
      <dgm:prSet phldrT="[文本]" custT="1"/>
      <dgm:spPr/>
      <dgm:t>
        <a:bodyPr/>
        <a:lstStyle/>
        <a:p>
          <a:r>
            <a:rPr lang="zh-CN" altLang="en-US" sz="2000" dirty="0" smtClean="0"/>
            <a:t>算法</a:t>
          </a:r>
          <a:endParaRPr lang="zh-CN" altLang="en-US" sz="2000" dirty="0"/>
        </a:p>
      </dgm:t>
    </dgm:pt>
    <dgm:pt modelId="{CBDF0FDE-45A8-45E4-9AC9-BA0CC593B10A}" type="parTrans" cxnId="{C7DF8183-9961-40E6-9403-0266081EEA8E}">
      <dgm:prSet/>
      <dgm:spPr/>
      <dgm:t>
        <a:bodyPr/>
        <a:lstStyle/>
        <a:p>
          <a:endParaRPr lang="zh-CN" altLang="en-US" sz="2000"/>
        </a:p>
      </dgm:t>
    </dgm:pt>
    <dgm:pt modelId="{4BE09176-A8D1-4B81-808B-3D38AF98EEE2}" type="sibTrans" cxnId="{C7DF8183-9961-40E6-9403-0266081EEA8E}">
      <dgm:prSet/>
      <dgm:spPr/>
      <dgm:t>
        <a:bodyPr/>
        <a:lstStyle/>
        <a:p>
          <a:endParaRPr lang="zh-CN" altLang="en-US" sz="2000"/>
        </a:p>
      </dgm:t>
    </dgm:pt>
    <dgm:pt modelId="{C3890213-6687-472F-A8FA-B1C1B3B55B46}">
      <dgm:prSet phldrT="[文本]" custT="1"/>
      <dgm:spPr/>
      <dgm:t>
        <a:bodyPr/>
        <a:lstStyle/>
        <a:p>
          <a:r>
            <a:rPr lang="zh-CN" altLang="en-US" sz="2000" dirty="0" smtClean="0"/>
            <a:t>精确</a:t>
          </a:r>
          <a:endParaRPr lang="zh-CN" altLang="en-US" sz="2000" dirty="0"/>
        </a:p>
      </dgm:t>
    </dgm:pt>
    <dgm:pt modelId="{DA05634E-DDEB-4E44-A59D-F5AF59A025C6}" type="parTrans" cxnId="{273875AD-37A4-4A3F-B35F-7E6E7BB2D591}">
      <dgm:prSet/>
      <dgm:spPr/>
      <dgm:t>
        <a:bodyPr/>
        <a:lstStyle/>
        <a:p>
          <a:endParaRPr lang="zh-CN" altLang="en-US" sz="2000"/>
        </a:p>
      </dgm:t>
    </dgm:pt>
    <dgm:pt modelId="{1699E9C6-76CD-431C-8AFF-7E2C7E28DFE0}" type="sibTrans" cxnId="{273875AD-37A4-4A3F-B35F-7E6E7BB2D591}">
      <dgm:prSet/>
      <dgm:spPr/>
      <dgm:t>
        <a:bodyPr/>
        <a:lstStyle/>
        <a:p>
          <a:endParaRPr lang="zh-CN" altLang="en-US" sz="2000"/>
        </a:p>
      </dgm:t>
    </dgm:pt>
    <dgm:pt modelId="{91BBD769-2A8A-40B9-AE67-C686E197C598}">
      <dgm:prSet phldrT="[文本]" custT="1"/>
      <dgm:spPr/>
      <dgm:t>
        <a:bodyPr/>
        <a:lstStyle/>
        <a:p>
          <a:r>
            <a:rPr lang="zh-CN" altLang="en-US" sz="2000" dirty="0" smtClean="0"/>
            <a:t>专用</a:t>
          </a:r>
          <a:endParaRPr lang="zh-CN" altLang="en-US" sz="2000" dirty="0"/>
        </a:p>
      </dgm:t>
    </dgm:pt>
    <dgm:pt modelId="{FB5074CB-8FF5-4BCD-A1F0-14C5A5B44C7B}" type="parTrans" cxnId="{35A3A711-AD8E-4FCA-B712-4D1FCE5D8276}">
      <dgm:prSet/>
      <dgm:spPr/>
      <dgm:t>
        <a:bodyPr/>
        <a:lstStyle/>
        <a:p>
          <a:endParaRPr lang="zh-CN" altLang="en-US" sz="2000"/>
        </a:p>
      </dgm:t>
    </dgm:pt>
    <dgm:pt modelId="{873E842E-2921-44E5-BEE8-FFEF612A2596}" type="sibTrans" cxnId="{35A3A711-AD8E-4FCA-B712-4D1FCE5D8276}">
      <dgm:prSet/>
      <dgm:spPr/>
      <dgm:t>
        <a:bodyPr/>
        <a:lstStyle/>
        <a:p>
          <a:endParaRPr lang="zh-CN" altLang="en-US" sz="2000"/>
        </a:p>
      </dgm:t>
    </dgm:pt>
    <dgm:pt modelId="{C0E5753B-D1B1-4A94-8FD2-BD50B4146D8D}">
      <dgm:prSet phldrT="[文本]" custT="1"/>
      <dgm:spPr/>
      <dgm:t>
        <a:bodyPr/>
        <a:lstStyle/>
        <a:p>
          <a:r>
            <a:rPr lang="zh-CN" altLang="en-US" sz="2000" dirty="0" smtClean="0"/>
            <a:t>集成</a:t>
          </a:r>
          <a:endParaRPr lang="zh-CN" altLang="en-US" sz="2000" dirty="0"/>
        </a:p>
      </dgm:t>
    </dgm:pt>
    <dgm:pt modelId="{734BF0AB-55C2-410D-83B0-F948762B9A61}" type="parTrans" cxnId="{D5232D48-CFDA-4EEB-B802-95CA098025CC}">
      <dgm:prSet/>
      <dgm:spPr/>
      <dgm:t>
        <a:bodyPr/>
        <a:lstStyle/>
        <a:p>
          <a:endParaRPr lang="zh-CN" altLang="en-US" sz="2000"/>
        </a:p>
      </dgm:t>
    </dgm:pt>
    <dgm:pt modelId="{F987AC3C-1A3E-45DA-881E-1AA3A934A3A0}" type="sibTrans" cxnId="{D5232D48-CFDA-4EEB-B802-95CA098025CC}">
      <dgm:prSet/>
      <dgm:spPr/>
      <dgm:t>
        <a:bodyPr/>
        <a:lstStyle/>
        <a:p>
          <a:endParaRPr lang="zh-CN" altLang="en-US" sz="2000"/>
        </a:p>
      </dgm:t>
    </dgm:pt>
    <dgm:pt modelId="{C358A299-5E11-4AC9-8996-D605DC37D2E9}">
      <dgm:prSet phldrT="[文本]" custT="1"/>
      <dgm:spPr/>
      <dgm:t>
        <a:bodyPr/>
        <a:lstStyle/>
        <a:p>
          <a:r>
            <a:rPr lang="zh-CN" altLang="en-US" sz="2000" dirty="0" smtClean="0"/>
            <a:t>单片集成</a:t>
          </a:r>
          <a:endParaRPr lang="zh-CN" altLang="en-US" sz="2000" dirty="0"/>
        </a:p>
      </dgm:t>
    </dgm:pt>
    <dgm:pt modelId="{DD55519D-F1CD-4D1C-8332-18BA7B31485B}" type="parTrans" cxnId="{27BA0CA8-927F-486D-AE3D-8F33B289C5D6}">
      <dgm:prSet/>
      <dgm:spPr/>
      <dgm:t>
        <a:bodyPr/>
        <a:lstStyle/>
        <a:p>
          <a:endParaRPr lang="zh-CN" altLang="en-US" sz="2000"/>
        </a:p>
      </dgm:t>
    </dgm:pt>
    <dgm:pt modelId="{B0AB483B-BE2E-4D7F-9E73-0E37BB5710FC}" type="sibTrans" cxnId="{27BA0CA8-927F-486D-AE3D-8F33B289C5D6}">
      <dgm:prSet/>
      <dgm:spPr/>
      <dgm:t>
        <a:bodyPr/>
        <a:lstStyle/>
        <a:p>
          <a:endParaRPr lang="zh-CN" altLang="en-US" sz="2000"/>
        </a:p>
      </dgm:t>
    </dgm:pt>
    <dgm:pt modelId="{0440C583-4824-4E0D-BA50-A71353778429}">
      <dgm:prSet phldrT="[文本]" custT="1"/>
      <dgm:spPr/>
      <dgm:t>
        <a:bodyPr/>
        <a:lstStyle/>
        <a:p>
          <a:r>
            <a:rPr lang="zh-CN" altLang="en-US" sz="2000" dirty="0" smtClean="0"/>
            <a:t>低功耗</a:t>
          </a:r>
          <a:endParaRPr lang="zh-CN" altLang="en-US" sz="2000" dirty="0"/>
        </a:p>
      </dgm:t>
    </dgm:pt>
    <dgm:pt modelId="{BA3C2308-1888-451A-BB9A-C756EC77E70C}" type="parTrans" cxnId="{5C5C567A-4283-44B2-AF54-F7CC4FE0DE32}">
      <dgm:prSet/>
      <dgm:spPr/>
      <dgm:t>
        <a:bodyPr/>
        <a:lstStyle/>
        <a:p>
          <a:endParaRPr lang="zh-CN" altLang="en-US" sz="2000"/>
        </a:p>
      </dgm:t>
    </dgm:pt>
    <dgm:pt modelId="{DA943B0C-178C-4A86-A54C-4A8AA7492E06}" type="sibTrans" cxnId="{5C5C567A-4283-44B2-AF54-F7CC4FE0DE32}">
      <dgm:prSet/>
      <dgm:spPr/>
      <dgm:t>
        <a:bodyPr/>
        <a:lstStyle/>
        <a:p>
          <a:endParaRPr lang="zh-CN" altLang="en-US" sz="2000"/>
        </a:p>
      </dgm:t>
    </dgm:pt>
    <dgm:pt modelId="{A65299FB-ADA4-4C6B-BF94-D80B450355C3}">
      <dgm:prSet phldrT="[文本]" custT="1"/>
      <dgm:spPr/>
      <dgm:t>
        <a:bodyPr/>
        <a:lstStyle/>
        <a:p>
          <a:r>
            <a:rPr lang="zh-CN" altLang="en-US" sz="2000" dirty="0" smtClean="0"/>
            <a:t>海量</a:t>
          </a:r>
          <a:endParaRPr lang="zh-CN" altLang="en-US" sz="2000" dirty="0"/>
        </a:p>
      </dgm:t>
    </dgm:pt>
    <dgm:pt modelId="{524E22BB-814A-46AC-9352-6E548CC7980E}" type="parTrans" cxnId="{DAEDDEEC-7FC9-4323-9890-CEF9C7FF6D8F}">
      <dgm:prSet/>
      <dgm:spPr/>
      <dgm:t>
        <a:bodyPr/>
        <a:lstStyle/>
        <a:p>
          <a:endParaRPr lang="zh-CN" altLang="en-US" sz="2000"/>
        </a:p>
      </dgm:t>
    </dgm:pt>
    <dgm:pt modelId="{0D0DF2A6-635D-43A2-A738-381E5926A5D0}" type="sibTrans" cxnId="{DAEDDEEC-7FC9-4323-9890-CEF9C7FF6D8F}">
      <dgm:prSet/>
      <dgm:spPr/>
      <dgm:t>
        <a:bodyPr/>
        <a:lstStyle/>
        <a:p>
          <a:endParaRPr lang="zh-CN" altLang="en-US" sz="2000"/>
        </a:p>
      </dgm:t>
    </dgm:pt>
    <dgm:pt modelId="{98F32E0E-560C-4D8C-89D4-1FC338C199BF}">
      <dgm:prSet phldrT="[文本]" custT="1"/>
      <dgm:spPr/>
      <dgm:t>
        <a:bodyPr/>
        <a:lstStyle/>
        <a:p>
          <a:r>
            <a:rPr lang="zh-CN" altLang="en-US" sz="2000" dirty="0" smtClean="0"/>
            <a:t>低成本</a:t>
          </a:r>
          <a:endParaRPr lang="zh-CN" altLang="en-US" sz="2000" dirty="0"/>
        </a:p>
      </dgm:t>
    </dgm:pt>
    <dgm:pt modelId="{F388B4D5-D59F-4C1C-ABE1-A0EEE8AA15A3}" type="parTrans" cxnId="{9CA147DA-B605-4D40-B711-1873990D7104}">
      <dgm:prSet/>
      <dgm:spPr/>
      <dgm:t>
        <a:bodyPr/>
        <a:lstStyle/>
        <a:p>
          <a:endParaRPr lang="zh-CN" altLang="en-US" sz="2000"/>
        </a:p>
      </dgm:t>
    </dgm:pt>
    <dgm:pt modelId="{000A249B-5C77-46B9-AE64-0D841E74065C}" type="sibTrans" cxnId="{9CA147DA-B605-4D40-B711-1873990D7104}">
      <dgm:prSet/>
      <dgm:spPr/>
      <dgm:t>
        <a:bodyPr/>
        <a:lstStyle/>
        <a:p>
          <a:endParaRPr lang="zh-CN" altLang="en-US" sz="2000"/>
        </a:p>
      </dgm:t>
    </dgm:pt>
    <dgm:pt modelId="{EE39B0A3-B996-429F-A0F8-4035F892EB97}">
      <dgm:prSet phldrT="[文本]" custT="1"/>
      <dgm:spPr/>
      <dgm:t>
        <a:bodyPr/>
        <a:lstStyle/>
        <a:p>
          <a:r>
            <a:rPr lang="zh-CN" altLang="en-US" sz="2000" dirty="0" smtClean="0"/>
            <a:t>电极</a:t>
          </a:r>
          <a:endParaRPr lang="zh-CN" altLang="en-US" sz="2000" dirty="0"/>
        </a:p>
      </dgm:t>
    </dgm:pt>
    <dgm:pt modelId="{A9E1FEC3-5DC8-4555-9CBF-20C8793F97A3}" type="parTrans" cxnId="{6D595448-4436-4E41-96EE-25A738C11A26}">
      <dgm:prSet/>
      <dgm:spPr/>
      <dgm:t>
        <a:bodyPr/>
        <a:lstStyle/>
        <a:p>
          <a:endParaRPr lang="zh-CN" altLang="en-US" sz="2000"/>
        </a:p>
      </dgm:t>
    </dgm:pt>
    <dgm:pt modelId="{A398F98A-7690-4036-A244-355EFA5E853B}" type="sibTrans" cxnId="{6D595448-4436-4E41-96EE-25A738C11A26}">
      <dgm:prSet/>
      <dgm:spPr/>
      <dgm:t>
        <a:bodyPr/>
        <a:lstStyle/>
        <a:p>
          <a:endParaRPr lang="zh-CN" altLang="en-US" sz="2000"/>
        </a:p>
      </dgm:t>
    </dgm:pt>
    <dgm:pt modelId="{0E02D0EC-1185-4FB6-BF26-798DDA50C368}">
      <dgm:prSet phldrT="[文本]" custT="1"/>
      <dgm:spPr/>
      <dgm:t>
        <a:bodyPr/>
        <a:lstStyle/>
        <a:p>
          <a:r>
            <a:rPr lang="zh-CN" altLang="en-US" sz="2000" dirty="0" smtClean="0"/>
            <a:t>低成本</a:t>
          </a:r>
          <a:endParaRPr lang="zh-CN" altLang="en-US" sz="2000" dirty="0"/>
        </a:p>
      </dgm:t>
    </dgm:pt>
    <dgm:pt modelId="{6A5EB395-2363-40CA-9E13-D62C07514EF8}" type="parTrans" cxnId="{98F2F9A0-7FA5-4666-8B7E-F844E1C7156F}">
      <dgm:prSet/>
      <dgm:spPr/>
      <dgm:t>
        <a:bodyPr/>
        <a:lstStyle/>
        <a:p>
          <a:endParaRPr lang="zh-CN" altLang="en-US" sz="2000"/>
        </a:p>
      </dgm:t>
    </dgm:pt>
    <dgm:pt modelId="{DD447E07-0D95-4D8D-A0D6-85897EDE6208}" type="sibTrans" cxnId="{98F2F9A0-7FA5-4666-8B7E-F844E1C7156F}">
      <dgm:prSet/>
      <dgm:spPr/>
      <dgm:t>
        <a:bodyPr/>
        <a:lstStyle/>
        <a:p>
          <a:endParaRPr lang="zh-CN" altLang="en-US" sz="2000"/>
        </a:p>
      </dgm:t>
    </dgm:pt>
    <dgm:pt modelId="{B19EE539-F8F3-4058-A205-8EB72E782F3C}">
      <dgm:prSet phldrT="[文本]" custT="1"/>
      <dgm:spPr/>
      <dgm:t>
        <a:bodyPr/>
        <a:lstStyle/>
        <a:p>
          <a:r>
            <a:rPr lang="zh-CN" altLang="en-US" sz="2000" dirty="0" smtClean="0"/>
            <a:t>高性能</a:t>
          </a:r>
          <a:endParaRPr lang="zh-CN" altLang="en-US" sz="2000" dirty="0"/>
        </a:p>
      </dgm:t>
    </dgm:pt>
    <dgm:pt modelId="{BAB9A915-7939-4341-8145-93AC912B3384}" type="parTrans" cxnId="{2CA7D9C9-E8C6-4BBD-87C1-D432E715CD2F}">
      <dgm:prSet/>
      <dgm:spPr/>
      <dgm:t>
        <a:bodyPr/>
        <a:lstStyle/>
        <a:p>
          <a:endParaRPr lang="zh-CN" altLang="en-US" sz="2000"/>
        </a:p>
      </dgm:t>
    </dgm:pt>
    <dgm:pt modelId="{75C40825-EE2E-4926-95EB-A5D29092BE79}" type="sibTrans" cxnId="{2CA7D9C9-E8C6-4BBD-87C1-D432E715CD2F}">
      <dgm:prSet/>
      <dgm:spPr/>
      <dgm:t>
        <a:bodyPr/>
        <a:lstStyle/>
        <a:p>
          <a:endParaRPr lang="zh-CN" altLang="en-US" sz="2000"/>
        </a:p>
      </dgm:t>
    </dgm:pt>
    <dgm:pt modelId="{7D737A5C-087D-46A1-9184-B69E326E648B}">
      <dgm:prSet phldrT="[文本]" custT="1"/>
      <dgm:spPr/>
      <dgm:t>
        <a:bodyPr/>
        <a:lstStyle/>
        <a:p>
          <a:r>
            <a:rPr lang="zh-CN" altLang="en-US" sz="2000" dirty="0" smtClean="0"/>
            <a:t>商业模式</a:t>
          </a:r>
          <a:endParaRPr lang="zh-CN" altLang="en-US" sz="2000" dirty="0"/>
        </a:p>
      </dgm:t>
    </dgm:pt>
    <dgm:pt modelId="{29797EFF-0395-4D4C-9685-D3636D11AAA1}" type="parTrans" cxnId="{C2348E66-D73A-43C9-9E29-C87A68AA34E9}">
      <dgm:prSet/>
      <dgm:spPr/>
      <dgm:t>
        <a:bodyPr/>
        <a:lstStyle/>
        <a:p>
          <a:endParaRPr lang="zh-CN" altLang="en-US" sz="2000"/>
        </a:p>
      </dgm:t>
    </dgm:pt>
    <dgm:pt modelId="{7B1795EC-1DF4-4C24-967C-C391A573F9E6}" type="sibTrans" cxnId="{C2348E66-D73A-43C9-9E29-C87A68AA34E9}">
      <dgm:prSet/>
      <dgm:spPr/>
      <dgm:t>
        <a:bodyPr/>
        <a:lstStyle/>
        <a:p>
          <a:endParaRPr lang="zh-CN" altLang="en-US" sz="2000"/>
        </a:p>
      </dgm:t>
    </dgm:pt>
    <dgm:pt modelId="{A825AF85-5A29-4E5E-9524-792882B43464}">
      <dgm:prSet phldrT="[文本]" custT="1"/>
      <dgm:spPr/>
      <dgm:t>
        <a:bodyPr/>
        <a:lstStyle/>
        <a:p>
          <a:r>
            <a:rPr lang="zh-CN" altLang="en-US" sz="2000" dirty="0" smtClean="0"/>
            <a:t>耗材</a:t>
          </a:r>
          <a:r>
            <a:rPr lang="en-US" altLang="zh-CN" sz="2000" dirty="0" smtClean="0"/>
            <a:t>/</a:t>
          </a:r>
          <a:r>
            <a:rPr lang="zh-CN" altLang="en-US" sz="2000" dirty="0" smtClean="0"/>
            <a:t>服务</a:t>
          </a:r>
          <a:endParaRPr lang="zh-CN" altLang="en-US" sz="2000" dirty="0"/>
        </a:p>
      </dgm:t>
    </dgm:pt>
    <dgm:pt modelId="{F2C0762C-1B7F-4F54-AE6B-B6CE842D4F43}" type="parTrans" cxnId="{364C1BBC-E9F7-44DC-B09D-D25D697BFC66}">
      <dgm:prSet/>
      <dgm:spPr/>
      <dgm:t>
        <a:bodyPr/>
        <a:lstStyle/>
        <a:p>
          <a:endParaRPr lang="zh-CN" altLang="en-US" sz="2000"/>
        </a:p>
      </dgm:t>
    </dgm:pt>
    <dgm:pt modelId="{A28493F1-06B3-48DE-9175-00A1AE6AFDF9}" type="sibTrans" cxnId="{364C1BBC-E9F7-44DC-B09D-D25D697BFC66}">
      <dgm:prSet/>
      <dgm:spPr/>
      <dgm:t>
        <a:bodyPr/>
        <a:lstStyle/>
        <a:p>
          <a:endParaRPr lang="zh-CN" altLang="en-US" sz="2000"/>
        </a:p>
      </dgm:t>
    </dgm:pt>
    <dgm:pt modelId="{4490235E-AB73-4FBC-A447-2C47774AD070}">
      <dgm:prSet phldrT="[文本]" custT="1"/>
      <dgm:spPr/>
      <dgm:t>
        <a:bodyPr/>
        <a:lstStyle/>
        <a:p>
          <a:r>
            <a:rPr lang="zh-CN" altLang="en-US" sz="2000" dirty="0" smtClean="0"/>
            <a:t>回收</a:t>
          </a:r>
          <a:endParaRPr lang="zh-CN" altLang="en-US" sz="2000" dirty="0"/>
        </a:p>
      </dgm:t>
    </dgm:pt>
    <dgm:pt modelId="{EE760DC3-A8C1-49DD-B587-0A8AF8713163}" type="parTrans" cxnId="{62AE14FC-ED65-46ED-A0C5-EF07A3A70C17}">
      <dgm:prSet/>
      <dgm:spPr/>
      <dgm:t>
        <a:bodyPr/>
        <a:lstStyle/>
        <a:p>
          <a:endParaRPr lang="zh-CN" altLang="en-US" sz="2000"/>
        </a:p>
      </dgm:t>
    </dgm:pt>
    <dgm:pt modelId="{9AB3FE57-0C98-496B-921D-6885ABF1A383}" type="sibTrans" cxnId="{62AE14FC-ED65-46ED-A0C5-EF07A3A70C17}">
      <dgm:prSet/>
      <dgm:spPr/>
      <dgm:t>
        <a:bodyPr/>
        <a:lstStyle/>
        <a:p>
          <a:endParaRPr lang="zh-CN" altLang="en-US" sz="2000"/>
        </a:p>
      </dgm:t>
    </dgm:pt>
    <dgm:pt modelId="{D6234A98-09EB-4032-87DB-C4BE6014B2C4}" type="pres">
      <dgm:prSet presAssocID="{0004B92A-8F22-49C0-92B5-7B1136E58D66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66E94C3-B0A9-44DD-8009-6C4150C5F12B}" type="pres">
      <dgm:prSet presAssocID="{49A22CB7-57C7-4503-AB55-C1904DA6A09D}" presName="compositeNode" presStyleCnt="0">
        <dgm:presLayoutVars>
          <dgm:bulletEnabled val="1"/>
        </dgm:presLayoutVars>
      </dgm:prSet>
      <dgm:spPr/>
    </dgm:pt>
    <dgm:pt modelId="{4C7E5718-2297-4C8B-AE97-6C6150A8960E}" type="pres">
      <dgm:prSet presAssocID="{49A22CB7-57C7-4503-AB55-C1904DA6A09D}" presName="imag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A486435F-2916-487B-9210-DC528053F057}" type="pres">
      <dgm:prSet presAssocID="{49A22CB7-57C7-4503-AB55-C1904DA6A09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C29470-3556-455B-9E0F-8B6F2B6D2F68}" type="pres">
      <dgm:prSet presAssocID="{49A22CB7-57C7-4503-AB55-C1904DA6A09D}" presName="parentNode" presStyleLbl="revTx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72B531-595B-4CDE-8B1E-873FC9EBF1A8}" type="pres">
      <dgm:prSet presAssocID="{C576A95F-F970-40CF-AC13-EC58B588C034}" presName="sibTrans" presStyleCnt="0"/>
      <dgm:spPr/>
    </dgm:pt>
    <dgm:pt modelId="{482D3071-5CC1-441B-A7AB-B1864FC56D9D}" type="pres">
      <dgm:prSet presAssocID="{AB84E215-376A-4BB8-87DA-2B7CC0FB4632}" presName="compositeNode" presStyleCnt="0">
        <dgm:presLayoutVars>
          <dgm:bulletEnabled val="1"/>
        </dgm:presLayoutVars>
      </dgm:prSet>
      <dgm:spPr/>
    </dgm:pt>
    <dgm:pt modelId="{0C0CDFA5-072E-4BD6-84C7-91EC74906473}" type="pres">
      <dgm:prSet presAssocID="{AB84E215-376A-4BB8-87DA-2B7CC0FB4632}" presName="imag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EDAC8C2C-E7FF-4661-B965-0CC5B4472946}" type="pres">
      <dgm:prSet presAssocID="{AB84E215-376A-4BB8-87DA-2B7CC0FB4632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3CAD7D-BC50-46BC-B689-B632B4CE8C3E}" type="pres">
      <dgm:prSet presAssocID="{AB84E215-376A-4BB8-87DA-2B7CC0FB4632}" presName="parentNode" presStyleLbl="revTx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B9EBB1-5002-4AE9-945A-678A1E6EF304}" type="pres">
      <dgm:prSet presAssocID="{4BE09176-A8D1-4B81-808B-3D38AF98EEE2}" presName="sibTrans" presStyleCnt="0"/>
      <dgm:spPr/>
    </dgm:pt>
    <dgm:pt modelId="{7D5245B0-09D2-401F-9C16-84E546423DBB}" type="pres">
      <dgm:prSet presAssocID="{C0E5753B-D1B1-4A94-8FD2-BD50B4146D8D}" presName="compositeNode" presStyleCnt="0">
        <dgm:presLayoutVars>
          <dgm:bulletEnabled val="1"/>
        </dgm:presLayoutVars>
      </dgm:prSet>
      <dgm:spPr/>
    </dgm:pt>
    <dgm:pt modelId="{2B50B653-C98C-4651-A606-C7CB1ADA2536}" type="pres">
      <dgm:prSet presAssocID="{C0E5753B-D1B1-4A94-8FD2-BD50B4146D8D}" presName="imag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0E47D55-40C9-479C-9BFF-8CB8F363860C}" type="pres">
      <dgm:prSet presAssocID="{C0E5753B-D1B1-4A94-8FD2-BD50B4146D8D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3835D9-0329-4F47-95C7-1C286331D54E}" type="pres">
      <dgm:prSet presAssocID="{C0E5753B-D1B1-4A94-8FD2-BD50B4146D8D}" presName="parentNode" presStyleLbl="revTx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E54781-04BC-47CB-8449-DB8B80200E11}" type="pres">
      <dgm:prSet presAssocID="{F987AC3C-1A3E-45DA-881E-1AA3A934A3A0}" presName="sibTrans" presStyleCnt="0"/>
      <dgm:spPr/>
    </dgm:pt>
    <dgm:pt modelId="{C3616090-5CED-4BED-ADA7-D494C0E5D49D}" type="pres">
      <dgm:prSet presAssocID="{EE39B0A3-B996-429F-A0F8-4035F892EB97}" presName="compositeNode" presStyleCnt="0">
        <dgm:presLayoutVars>
          <dgm:bulletEnabled val="1"/>
        </dgm:presLayoutVars>
      </dgm:prSet>
      <dgm:spPr/>
    </dgm:pt>
    <dgm:pt modelId="{AF13744C-C4DA-4B21-803F-FB5A8616F07E}" type="pres">
      <dgm:prSet presAssocID="{EE39B0A3-B996-429F-A0F8-4035F892EB97}" presName="imag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85BB1C67-68BF-46B0-9614-D92827EA05FF}" type="pres">
      <dgm:prSet presAssocID="{EE39B0A3-B996-429F-A0F8-4035F892EB97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F07190-0C45-4985-A99D-C54732EF528D}" type="pres">
      <dgm:prSet presAssocID="{EE39B0A3-B996-429F-A0F8-4035F892EB97}" presName="parentNode" presStyleLbl="revTx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87295D-404E-40A1-938E-BF0CB2849718}" type="pres">
      <dgm:prSet presAssocID="{A398F98A-7690-4036-A244-355EFA5E853B}" presName="sibTrans" presStyleCnt="0"/>
      <dgm:spPr/>
    </dgm:pt>
    <dgm:pt modelId="{160CA118-F535-4EB0-B21D-8A7CFFAB8F7B}" type="pres">
      <dgm:prSet presAssocID="{7D737A5C-087D-46A1-9184-B69E326E648B}" presName="compositeNode" presStyleCnt="0">
        <dgm:presLayoutVars>
          <dgm:bulletEnabled val="1"/>
        </dgm:presLayoutVars>
      </dgm:prSet>
      <dgm:spPr/>
    </dgm:pt>
    <dgm:pt modelId="{9A9D2571-AE0A-4FD8-996E-C135005A3987}" type="pres">
      <dgm:prSet presAssocID="{7D737A5C-087D-46A1-9184-B69E326E648B}" presName="imag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F0F3E6BA-1A9C-40F4-88FD-03454779BC24}" type="pres">
      <dgm:prSet presAssocID="{7D737A5C-087D-46A1-9184-B69E326E648B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1A1AF4-479E-436D-9F92-8A14A8B89BD9}" type="pres">
      <dgm:prSet presAssocID="{7D737A5C-087D-46A1-9184-B69E326E648B}" presName="parentNode" presStyleLbl="revTx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5D9BA5F-16A0-4774-8BF8-E488CEEB6C5F}" type="presOf" srcId="{A825AF85-5A29-4E5E-9524-792882B43464}" destId="{F0F3E6BA-1A9C-40F4-88FD-03454779BC24}" srcOrd="0" destOrd="0" presId="urn:microsoft.com/office/officeart/2005/8/layout/hList2#1"/>
    <dgm:cxn modelId="{26B195A3-94DF-46D1-A453-D8AE3FABF775}" type="presOf" srcId="{A65299FB-ADA4-4C6B-BF94-D80B450355C3}" destId="{A486435F-2916-487B-9210-DC528053F057}" srcOrd="0" destOrd="2" presId="urn:microsoft.com/office/officeart/2005/8/layout/hList2#1"/>
    <dgm:cxn modelId="{62AE14FC-ED65-46ED-A0C5-EF07A3A70C17}" srcId="{7D737A5C-087D-46A1-9184-B69E326E648B}" destId="{4490235E-AB73-4FBC-A447-2C47774AD070}" srcOrd="1" destOrd="0" parTransId="{EE760DC3-A8C1-49DD-B587-0A8AF8713163}" sibTransId="{9AB3FE57-0C98-496B-921D-6885ABF1A383}"/>
    <dgm:cxn modelId="{2FCE3922-4913-4F62-91E7-F2D0223A5B79}" type="presOf" srcId="{98F32E0E-560C-4D8C-89D4-1FC338C199BF}" destId="{40E47D55-40C9-479C-9BFF-8CB8F363860C}" srcOrd="0" destOrd="2" presId="urn:microsoft.com/office/officeart/2005/8/layout/hList2#1"/>
    <dgm:cxn modelId="{C2348E66-D73A-43C9-9E29-C87A68AA34E9}" srcId="{0004B92A-8F22-49C0-92B5-7B1136E58D66}" destId="{7D737A5C-087D-46A1-9184-B69E326E648B}" srcOrd="4" destOrd="0" parTransId="{29797EFF-0395-4D4C-9685-D3636D11AAA1}" sibTransId="{7B1795EC-1DF4-4C24-967C-C391A573F9E6}"/>
    <dgm:cxn modelId="{2036A4F2-DEC3-47B1-84AC-3156BA86159E}" type="presOf" srcId="{C0E5753B-D1B1-4A94-8FD2-BD50B4146D8D}" destId="{923835D9-0329-4F47-95C7-1C286331D54E}" srcOrd="0" destOrd="0" presId="urn:microsoft.com/office/officeart/2005/8/layout/hList2#1"/>
    <dgm:cxn modelId="{C8302E89-935B-4B32-99BD-7B7E9DA5CCA2}" type="presOf" srcId="{91BBD769-2A8A-40B9-AE67-C686E197C598}" destId="{EDAC8C2C-E7FF-4661-B965-0CC5B4472946}" srcOrd="0" destOrd="1" presId="urn:microsoft.com/office/officeart/2005/8/layout/hList2#1"/>
    <dgm:cxn modelId="{DE6DFC73-E35C-4A16-803A-AE7E80B2A6D4}" type="presOf" srcId="{49A22CB7-57C7-4503-AB55-C1904DA6A09D}" destId="{64C29470-3556-455B-9E0F-8B6F2B6D2F68}" srcOrd="0" destOrd="0" presId="urn:microsoft.com/office/officeart/2005/8/layout/hList2#1"/>
    <dgm:cxn modelId="{AA5A33BF-0504-4C1A-97D7-DE94F30282C1}" type="presOf" srcId="{7D737A5C-087D-46A1-9184-B69E326E648B}" destId="{071A1AF4-479E-436D-9F92-8A14A8B89BD9}" srcOrd="0" destOrd="0" presId="urn:microsoft.com/office/officeart/2005/8/layout/hList2#1"/>
    <dgm:cxn modelId="{2CA7D9C9-E8C6-4BBD-87C1-D432E715CD2F}" srcId="{EE39B0A3-B996-429F-A0F8-4035F892EB97}" destId="{B19EE539-F8F3-4058-A205-8EB72E782F3C}" srcOrd="1" destOrd="0" parTransId="{BAB9A915-7939-4341-8145-93AC912B3384}" sibTransId="{75C40825-EE2E-4926-95EB-A5D29092BE79}"/>
    <dgm:cxn modelId="{9CB210BB-924A-438C-9873-B4F6C92605AA}" type="presOf" srcId="{668B377A-2DF2-46AE-87B4-0C00DD097E8A}" destId="{A486435F-2916-487B-9210-DC528053F057}" srcOrd="0" destOrd="0" presId="urn:microsoft.com/office/officeart/2005/8/layout/hList2#1"/>
    <dgm:cxn modelId="{6F629A0E-A8BA-4E95-B44C-AF883FF844F5}" type="presOf" srcId="{0E02D0EC-1185-4FB6-BF26-798DDA50C368}" destId="{85BB1C67-68BF-46B0-9614-D92827EA05FF}" srcOrd="0" destOrd="0" presId="urn:microsoft.com/office/officeart/2005/8/layout/hList2#1"/>
    <dgm:cxn modelId="{9CA147DA-B605-4D40-B711-1873990D7104}" srcId="{C0E5753B-D1B1-4A94-8FD2-BD50B4146D8D}" destId="{98F32E0E-560C-4D8C-89D4-1FC338C199BF}" srcOrd="2" destOrd="0" parTransId="{F388B4D5-D59F-4C1C-ABE1-A0EEE8AA15A3}" sibTransId="{000A249B-5C77-46B9-AE64-0D841E74065C}"/>
    <dgm:cxn modelId="{364C1BBC-E9F7-44DC-B09D-D25D697BFC66}" srcId="{7D737A5C-087D-46A1-9184-B69E326E648B}" destId="{A825AF85-5A29-4E5E-9524-792882B43464}" srcOrd="0" destOrd="0" parTransId="{F2C0762C-1B7F-4F54-AE6B-B6CE842D4F43}" sibTransId="{A28493F1-06B3-48DE-9175-00A1AE6AFDF9}"/>
    <dgm:cxn modelId="{27BA0CA8-927F-486D-AE3D-8F33B289C5D6}" srcId="{C0E5753B-D1B1-4A94-8FD2-BD50B4146D8D}" destId="{C358A299-5E11-4AC9-8996-D605DC37D2E9}" srcOrd="0" destOrd="0" parTransId="{DD55519D-F1CD-4D1C-8332-18BA7B31485B}" sibTransId="{B0AB483B-BE2E-4D7F-9E73-0E37BB5710FC}"/>
    <dgm:cxn modelId="{09609F2E-4A5F-45B3-BF7D-AFD28B84E7DE}" type="presOf" srcId="{C358A299-5E11-4AC9-8996-D605DC37D2E9}" destId="{40E47D55-40C9-479C-9BFF-8CB8F363860C}" srcOrd="0" destOrd="0" presId="urn:microsoft.com/office/officeart/2005/8/layout/hList2#1"/>
    <dgm:cxn modelId="{187D1E5D-25D3-4E10-BD7C-82500B475E1D}" type="presOf" srcId="{AB84E215-376A-4BB8-87DA-2B7CC0FB4632}" destId="{983CAD7D-BC50-46BC-B689-B632B4CE8C3E}" srcOrd="0" destOrd="0" presId="urn:microsoft.com/office/officeart/2005/8/layout/hList2#1"/>
    <dgm:cxn modelId="{615DDA54-4C06-410A-A8FE-D367F3480C81}" type="presOf" srcId="{4490235E-AB73-4FBC-A447-2C47774AD070}" destId="{F0F3E6BA-1A9C-40F4-88FD-03454779BC24}" srcOrd="0" destOrd="1" presId="urn:microsoft.com/office/officeart/2005/8/layout/hList2#1"/>
    <dgm:cxn modelId="{AF9DED15-F6DE-43AA-94B0-6A82D14A9099}" type="presOf" srcId="{EE39B0A3-B996-429F-A0F8-4035F892EB97}" destId="{42F07190-0C45-4985-A99D-C54732EF528D}" srcOrd="0" destOrd="0" presId="urn:microsoft.com/office/officeart/2005/8/layout/hList2#1"/>
    <dgm:cxn modelId="{98F2F9A0-7FA5-4666-8B7E-F844E1C7156F}" srcId="{EE39B0A3-B996-429F-A0F8-4035F892EB97}" destId="{0E02D0EC-1185-4FB6-BF26-798DDA50C368}" srcOrd="0" destOrd="0" parTransId="{6A5EB395-2363-40CA-9E13-D62C07514EF8}" sibTransId="{DD447E07-0D95-4D8D-A0D6-85897EDE6208}"/>
    <dgm:cxn modelId="{273875AD-37A4-4A3F-B35F-7E6E7BB2D591}" srcId="{AB84E215-376A-4BB8-87DA-2B7CC0FB4632}" destId="{C3890213-6687-472F-A8FA-B1C1B3B55B46}" srcOrd="0" destOrd="0" parTransId="{DA05634E-DDEB-4E44-A59D-F5AF59A025C6}" sibTransId="{1699E9C6-76CD-431C-8AFF-7E2C7E28DFE0}"/>
    <dgm:cxn modelId="{0667C96D-F5B8-470E-98C6-2644625BE69E}" type="presOf" srcId="{819729CE-B9EA-4A6E-9798-41E4D5B4E243}" destId="{A486435F-2916-487B-9210-DC528053F057}" srcOrd="0" destOrd="1" presId="urn:microsoft.com/office/officeart/2005/8/layout/hList2#1"/>
    <dgm:cxn modelId="{35A3A711-AD8E-4FCA-B712-4D1FCE5D8276}" srcId="{AB84E215-376A-4BB8-87DA-2B7CC0FB4632}" destId="{91BBD769-2A8A-40B9-AE67-C686E197C598}" srcOrd="1" destOrd="0" parTransId="{FB5074CB-8FF5-4BCD-A1F0-14C5A5B44C7B}" sibTransId="{873E842E-2921-44E5-BEE8-FFEF612A2596}"/>
    <dgm:cxn modelId="{80CA9A9F-33CD-4607-9213-DF22803F2C88}" srcId="{0004B92A-8F22-49C0-92B5-7B1136E58D66}" destId="{49A22CB7-57C7-4503-AB55-C1904DA6A09D}" srcOrd="0" destOrd="0" parTransId="{1DCB6855-8333-4739-92A7-6A6B0C2019C3}" sibTransId="{C576A95F-F970-40CF-AC13-EC58B588C034}"/>
    <dgm:cxn modelId="{6D595448-4436-4E41-96EE-25A738C11A26}" srcId="{0004B92A-8F22-49C0-92B5-7B1136E58D66}" destId="{EE39B0A3-B996-429F-A0F8-4035F892EB97}" srcOrd="3" destOrd="0" parTransId="{A9E1FEC3-5DC8-4555-9CBF-20C8793F97A3}" sibTransId="{A398F98A-7690-4036-A244-355EFA5E853B}"/>
    <dgm:cxn modelId="{2B21736F-9F9D-4513-AFC7-616518A75E02}" type="presOf" srcId="{0440C583-4824-4E0D-BA50-A71353778429}" destId="{40E47D55-40C9-479C-9BFF-8CB8F363860C}" srcOrd="0" destOrd="1" presId="urn:microsoft.com/office/officeart/2005/8/layout/hList2#1"/>
    <dgm:cxn modelId="{32DD7D3C-077E-40E0-B79C-27380F6F0544}" type="presOf" srcId="{C3890213-6687-472F-A8FA-B1C1B3B55B46}" destId="{EDAC8C2C-E7FF-4661-B965-0CC5B4472946}" srcOrd="0" destOrd="0" presId="urn:microsoft.com/office/officeart/2005/8/layout/hList2#1"/>
    <dgm:cxn modelId="{D5232D48-CFDA-4EEB-B802-95CA098025CC}" srcId="{0004B92A-8F22-49C0-92B5-7B1136E58D66}" destId="{C0E5753B-D1B1-4A94-8FD2-BD50B4146D8D}" srcOrd="2" destOrd="0" parTransId="{734BF0AB-55C2-410D-83B0-F948762B9A61}" sibTransId="{F987AC3C-1A3E-45DA-881E-1AA3A934A3A0}"/>
    <dgm:cxn modelId="{721241F9-8076-4A73-ADF7-691736EF127B}" srcId="{49A22CB7-57C7-4503-AB55-C1904DA6A09D}" destId="{819729CE-B9EA-4A6E-9798-41E4D5B4E243}" srcOrd="1" destOrd="0" parTransId="{0314C7F6-B53E-4D3E-9133-F5BC335F0ED4}" sibTransId="{2494E5D5-1DBF-4286-8D91-C8F013DD5034}"/>
    <dgm:cxn modelId="{5C5C567A-4283-44B2-AF54-F7CC4FE0DE32}" srcId="{C0E5753B-D1B1-4A94-8FD2-BD50B4146D8D}" destId="{0440C583-4824-4E0D-BA50-A71353778429}" srcOrd="1" destOrd="0" parTransId="{BA3C2308-1888-451A-BB9A-C756EC77E70C}" sibTransId="{DA943B0C-178C-4A86-A54C-4A8AA7492E06}"/>
    <dgm:cxn modelId="{4D7BCD72-EB56-4214-953D-A59C724E9BA4}" type="presOf" srcId="{B19EE539-F8F3-4058-A205-8EB72E782F3C}" destId="{85BB1C67-68BF-46B0-9614-D92827EA05FF}" srcOrd="0" destOrd="1" presId="urn:microsoft.com/office/officeart/2005/8/layout/hList2#1"/>
    <dgm:cxn modelId="{DAEDDEEC-7FC9-4323-9890-CEF9C7FF6D8F}" srcId="{49A22CB7-57C7-4503-AB55-C1904DA6A09D}" destId="{A65299FB-ADA4-4C6B-BF94-D80B450355C3}" srcOrd="2" destOrd="0" parTransId="{524E22BB-814A-46AC-9352-6E548CC7980E}" sibTransId="{0D0DF2A6-635D-43A2-A738-381E5926A5D0}"/>
    <dgm:cxn modelId="{B00343AD-4481-4A47-B05A-19B09A8630FA}" type="presOf" srcId="{0004B92A-8F22-49C0-92B5-7B1136E58D66}" destId="{D6234A98-09EB-4032-87DB-C4BE6014B2C4}" srcOrd="0" destOrd="0" presId="urn:microsoft.com/office/officeart/2005/8/layout/hList2#1"/>
    <dgm:cxn modelId="{C7DF8183-9961-40E6-9403-0266081EEA8E}" srcId="{0004B92A-8F22-49C0-92B5-7B1136E58D66}" destId="{AB84E215-376A-4BB8-87DA-2B7CC0FB4632}" srcOrd="1" destOrd="0" parTransId="{CBDF0FDE-45A8-45E4-9AC9-BA0CC593B10A}" sibTransId="{4BE09176-A8D1-4B81-808B-3D38AF98EEE2}"/>
    <dgm:cxn modelId="{5EDFECCA-EBA9-45C9-9FAF-E2DD454F68A5}" srcId="{49A22CB7-57C7-4503-AB55-C1904DA6A09D}" destId="{668B377A-2DF2-46AE-87B4-0C00DD097E8A}" srcOrd="0" destOrd="0" parTransId="{649161A8-BBD7-4D2D-8AE2-CEE258D39F7B}" sibTransId="{6B0FED10-9C1D-4A61-81D3-FC6329D75926}"/>
    <dgm:cxn modelId="{004306DE-D4F9-4E8B-9008-069E202CC197}" type="presParOf" srcId="{D6234A98-09EB-4032-87DB-C4BE6014B2C4}" destId="{B66E94C3-B0A9-44DD-8009-6C4150C5F12B}" srcOrd="0" destOrd="0" presId="urn:microsoft.com/office/officeart/2005/8/layout/hList2#1"/>
    <dgm:cxn modelId="{E0A6D796-77F8-40A0-8D43-202C084984F0}" type="presParOf" srcId="{B66E94C3-B0A9-44DD-8009-6C4150C5F12B}" destId="{4C7E5718-2297-4C8B-AE97-6C6150A8960E}" srcOrd="0" destOrd="0" presId="urn:microsoft.com/office/officeart/2005/8/layout/hList2#1"/>
    <dgm:cxn modelId="{8E43A74C-935A-4BC6-B298-FC79E6F1B82E}" type="presParOf" srcId="{B66E94C3-B0A9-44DD-8009-6C4150C5F12B}" destId="{A486435F-2916-487B-9210-DC528053F057}" srcOrd="1" destOrd="0" presId="urn:microsoft.com/office/officeart/2005/8/layout/hList2#1"/>
    <dgm:cxn modelId="{7E68F720-1D95-4ECD-92BC-C910546B3E41}" type="presParOf" srcId="{B66E94C3-B0A9-44DD-8009-6C4150C5F12B}" destId="{64C29470-3556-455B-9E0F-8B6F2B6D2F68}" srcOrd="2" destOrd="0" presId="urn:microsoft.com/office/officeart/2005/8/layout/hList2#1"/>
    <dgm:cxn modelId="{17B42B65-4C37-49E0-A61A-927D7194D960}" type="presParOf" srcId="{D6234A98-09EB-4032-87DB-C4BE6014B2C4}" destId="{6872B531-595B-4CDE-8B1E-873FC9EBF1A8}" srcOrd="1" destOrd="0" presId="urn:microsoft.com/office/officeart/2005/8/layout/hList2#1"/>
    <dgm:cxn modelId="{7AD4BA02-0D5E-47ED-AF75-3A86311A50D1}" type="presParOf" srcId="{D6234A98-09EB-4032-87DB-C4BE6014B2C4}" destId="{482D3071-5CC1-441B-A7AB-B1864FC56D9D}" srcOrd="2" destOrd="0" presId="urn:microsoft.com/office/officeart/2005/8/layout/hList2#1"/>
    <dgm:cxn modelId="{896118AF-6593-45FC-ADEC-29AAA0814422}" type="presParOf" srcId="{482D3071-5CC1-441B-A7AB-B1864FC56D9D}" destId="{0C0CDFA5-072E-4BD6-84C7-91EC74906473}" srcOrd="0" destOrd="0" presId="urn:microsoft.com/office/officeart/2005/8/layout/hList2#1"/>
    <dgm:cxn modelId="{0E1C87F4-CB38-478A-B3A4-F209DF21B06C}" type="presParOf" srcId="{482D3071-5CC1-441B-A7AB-B1864FC56D9D}" destId="{EDAC8C2C-E7FF-4661-B965-0CC5B4472946}" srcOrd="1" destOrd="0" presId="urn:microsoft.com/office/officeart/2005/8/layout/hList2#1"/>
    <dgm:cxn modelId="{6C3E22AE-9567-41B3-829B-177353F5788F}" type="presParOf" srcId="{482D3071-5CC1-441B-A7AB-B1864FC56D9D}" destId="{983CAD7D-BC50-46BC-B689-B632B4CE8C3E}" srcOrd="2" destOrd="0" presId="urn:microsoft.com/office/officeart/2005/8/layout/hList2#1"/>
    <dgm:cxn modelId="{E51F240D-72AB-4A8E-ADB7-C27122F07655}" type="presParOf" srcId="{D6234A98-09EB-4032-87DB-C4BE6014B2C4}" destId="{16B9EBB1-5002-4AE9-945A-678A1E6EF304}" srcOrd="3" destOrd="0" presId="urn:microsoft.com/office/officeart/2005/8/layout/hList2#1"/>
    <dgm:cxn modelId="{505BF2F7-4BB3-423A-A46D-7FD5890804C7}" type="presParOf" srcId="{D6234A98-09EB-4032-87DB-C4BE6014B2C4}" destId="{7D5245B0-09D2-401F-9C16-84E546423DBB}" srcOrd="4" destOrd="0" presId="urn:microsoft.com/office/officeart/2005/8/layout/hList2#1"/>
    <dgm:cxn modelId="{8AB2B171-FBF6-4E97-96FC-6B8EABF392D4}" type="presParOf" srcId="{7D5245B0-09D2-401F-9C16-84E546423DBB}" destId="{2B50B653-C98C-4651-A606-C7CB1ADA2536}" srcOrd="0" destOrd="0" presId="urn:microsoft.com/office/officeart/2005/8/layout/hList2#1"/>
    <dgm:cxn modelId="{D36EF21B-C5DD-4061-9E43-DBA57EAC4CBB}" type="presParOf" srcId="{7D5245B0-09D2-401F-9C16-84E546423DBB}" destId="{40E47D55-40C9-479C-9BFF-8CB8F363860C}" srcOrd="1" destOrd="0" presId="urn:microsoft.com/office/officeart/2005/8/layout/hList2#1"/>
    <dgm:cxn modelId="{86E0F115-2620-4845-A165-37D5F678AFE3}" type="presParOf" srcId="{7D5245B0-09D2-401F-9C16-84E546423DBB}" destId="{923835D9-0329-4F47-95C7-1C286331D54E}" srcOrd="2" destOrd="0" presId="urn:microsoft.com/office/officeart/2005/8/layout/hList2#1"/>
    <dgm:cxn modelId="{36CC4E1F-DD42-4D4F-9E4A-3B6DC0EAF165}" type="presParOf" srcId="{D6234A98-09EB-4032-87DB-C4BE6014B2C4}" destId="{3AE54781-04BC-47CB-8449-DB8B80200E11}" srcOrd="5" destOrd="0" presId="urn:microsoft.com/office/officeart/2005/8/layout/hList2#1"/>
    <dgm:cxn modelId="{F1702C8F-3909-47CE-B6FA-992086A3A730}" type="presParOf" srcId="{D6234A98-09EB-4032-87DB-C4BE6014B2C4}" destId="{C3616090-5CED-4BED-ADA7-D494C0E5D49D}" srcOrd="6" destOrd="0" presId="urn:microsoft.com/office/officeart/2005/8/layout/hList2#1"/>
    <dgm:cxn modelId="{C5451392-1163-4C13-9EE9-6AED29E8D645}" type="presParOf" srcId="{C3616090-5CED-4BED-ADA7-D494C0E5D49D}" destId="{AF13744C-C4DA-4B21-803F-FB5A8616F07E}" srcOrd="0" destOrd="0" presId="urn:microsoft.com/office/officeart/2005/8/layout/hList2#1"/>
    <dgm:cxn modelId="{F4A87BE9-36A2-47F5-BE06-02D877804A9F}" type="presParOf" srcId="{C3616090-5CED-4BED-ADA7-D494C0E5D49D}" destId="{85BB1C67-68BF-46B0-9614-D92827EA05FF}" srcOrd="1" destOrd="0" presId="urn:microsoft.com/office/officeart/2005/8/layout/hList2#1"/>
    <dgm:cxn modelId="{20902C71-A59E-4989-8416-D8CFD8F37459}" type="presParOf" srcId="{C3616090-5CED-4BED-ADA7-D494C0E5D49D}" destId="{42F07190-0C45-4985-A99D-C54732EF528D}" srcOrd="2" destOrd="0" presId="urn:microsoft.com/office/officeart/2005/8/layout/hList2#1"/>
    <dgm:cxn modelId="{3C605085-27F5-4F91-A3F3-9E79DA1181DF}" type="presParOf" srcId="{D6234A98-09EB-4032-87DB-C4BE6014B2C4}" destId="{5587295D-404E-40A1-938E-BF0CB2849718}" srcOrd="7" destOrd="0" presId="urn:microsoft.com/office/officeart/2005/8/layout/hList2#1"/>
    <dgm:cxn modelId="{2E6FF47A-968B-44B6-B5D2-7A2201DBEB5B}" type="presParOf" srcId="{D6234A98-09EB-4032-87DB-C4BE6014B2C4}" destId="{160CA118-F535-4EB0-B21D-8A7CFFAB8F7B}" srcOrd="8" destOrd="0" presId="urn:microsoft.com/office/officeart/2005/8/layout/hList2#1"/>
    <dgm:cxn modelId="{94EE8F92-450A-4161-AD00-E3A0527DA003}" type="presParOf" srcId="{160CA118-F535-4EB0-B21D-8A7CFFAB8F7B}" destId="{9A9D2571-AE0A-4FD8-996E-C135005A3987}" srcOrd="0" destOrd="0" presId="urn:microsoft.com/office/officeart/2005/8/layout/hList2#1"/>
    <dgm:cxn modelId="{9FCAA076-A878-4C21-943F-0CE03A5ADCEA}" type="presParOf" srcId="{160CA118-F535-4EB0-B21D-8A7CFFAB8F7B}" destId="{F0F3E6BA-1A9C-40F4-88FD-03454779BC24}" srcOrd="1" destOrd="0" presId="urn:microsoft.com/office/officeart/2005/8/layout/hList2#1"/>
    <dgm:cxn modelId="{57EAA33B-5C7A-4D2C-B71B-50646E116743}" type="presParOf" srcId="{160CA118-F535-4EB0-B21D-8A7CFFAB8F7B}" destId="{071A1AF4-479E-436D-9F92-8A14A8B89BD9}" srcOrd="2" destOrd="0" presId="urn:microsoft.com/office/officeart/2005/8/layout/h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469973-8EB3-4C0F-B4F2-E431F518BA8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DFEED93-BDB2-4F2E-97A1-128F4020FA5D}">
      <dgm:prSet phldrT="[文本]" custT="1"/>
      <dgm:spPr/>
      <dgm:t>
        <a:bodyPr/>
        <a:lstStyle/>
        <a:p>
          <a:r>
            <a:rPr lang="en-US" altLang="zh-CN" sz="2000" dirty="0" smtClean="0"/>
            <a:t>1992-1997</a:t>
          </a:r>
          <a:r>
            <a:rPr lang="zh-CN" altLang="en-US" sz="2000" dirty="0" smtClean="0"/>
            <a:t>（清、本）</a:t>
          </a:r>
          <a:endParaRPr lang="zh-CN" altLang="en-US" sz="2000" dirty="0"/>
        </a:p>
      </dgm:t>
    </dgm:pt>
    <dgm:pt modelId="{F864AA6A-1519-4C37-AC14-54BE7025A165}" type="parTrans" cxnId="{4E6BEFE1-7B09-45A6-8CA4-4F454BD3DAC0}">
      <dgm:prSet/>
      <dgm:spPr/>
      <dgm:t>
        <a:bodyPr/>
        <a:lstStyle/>
        <a:p>
          <a:endParaRPr lang="zh-CN" altLang="en-US"/>
        </a:p>
      </dgm:t>
    </dgm:pt>
    <dgm:pt modelId="{35F92DCA-F4AB-4A28-A69B-53DB58A81609}" type="sibTrans" cxnId="{4E6BEFE1-7B09-45A6-8CA4-4F454BD3DAC0}">
      <dgm:prSet/>
      <dgm:spPr/>
      <dgm:t>
        <a:bodyPr/>
        <a:lstStyle/>
        <a:p>
          <a:endParaRPr lang="zh-CN" altLang="en-US"/>
        </a:p>
      </dgm:t>
    </dgm:pt>
    <dgm:pt modelId="{F7680C0F-C8AC-4A3F-B51E-B6610211F8E3}">
      <dgm:prSet phldrT="[文本]" custT="1"/>
      <dgm:spPr/>
      <dgm:t>
        <a:bodyPr/>
        <a:lstStyle/>
        <a:p>
          <a:r>
            <a:rPr lang="en-US" altLang="zh-CN" sz="2000" dirty="0" smtClean="0"/>
            <a:t>2002-2005</a:t>
          </a:r>
          <a:r>
            <a:rPr lang="zh-CN" altLang="en-US" sz="2000" dirty="0" smtClean="0"/>
            <a:t>（清、硕）</a:t>
          </a:r>
          <a:endParaRPr lang="zh-CN" altLang="en-US" sz="2000" dirty="0"/>
        </a:p>
      </dgm:t>
    </dgm:pt>
    <dgm:pt modelId="{D206BE6B-A571-485B-84AD-1A2688E3D201}" type="parTrans" cxnId="{ED9A701B-43A0-4606-B61F-01D014512FF5}">
      <dgm:prSet/>
      <dgm:spPr/>
      <dgm:t>
        <a:bodyPr/>
        <a:lstStyle/>
        <a:p>
          <a:endParaRPr lang="zh-CN" altLang="en-US"/>
        </a:p>
      </dgm:t>
    </dgm:pt>
    <dgm:pt modelId="{9FAC35E8-F9C7-4A03-B233-0E9215C7607F}" type="sibTrans" cxnId="{ED9A701B-43A0-4606-B61F-01D014512FF5}">
      <dgm:prSet/>
      <dgm:spPr/>
      <dgm:t>
        <a:bodyPr/>
        <a:lstStyle/>
        <a:p>
          <a:endParaRPr lang="zh-CN" altLang="en-US"/>
        </a:p>
      </dgm:t>
    </dgm:pt>
    <dgm:pt modelId="{B7ECC663-9532-4604-9441-1598112E4797}">
      <dgm:prSet phldrT="[文本]" custT="1"/>
      <dgm:spPr/>
      <dgm:t>
        <a:bodyPr/>
        <a:lstStyle/>
        <a:p>
          <a:r>
            <a:rPr lang="zh-CN" altLang="en-US" sz="2400" dirty="0" smtClean="0"/>
            <a:t>工作经历</a:t>
          </a:r>
          <a:endParaRPr lang="zh-CN" altLang="en-US" sz="2400" dirty="0"/>
        </a:p>
      </dgm:t>
    </dgm:pt>
    <dgm:pt modelId="{07B44792-C9C3-411B-8E37-925D5C211E89}" type="parTrans" cxnId="{CDF12D79-3265-49B9-9B20-3907E928DE5C}">
      <dgm:prSet/>
      <dgm:spPr/>
      <dgm:t>
        <a:bodyPr/>
        <a:lstStyle/>
        <a:p>
          <a:endParaRPr lang="zh-CN" altLang="en-US"/>
        </a:p>
      </dgm:t>
    </dgm:pt>
    <dgm:pt modelId="{3D979093-BEA8-406D-8048-87465CEF7193}" type="sibTrans" cxnId="{CDF12D79-3265-49B9-9B20-3907E928DE5C}">
      <dgm:prSet/>
      <dgm:spPr/>
      <dgm:t>
        <a:bodyPr/>
        <a:lstStyle/>
        <a:p>
          <a:endParaRPr lang="zh-CN" altLang="en-US"/>
        </a:p>
      </dgm:t>
    </dgm:pt>
    <dgm:pt modelId="{23475C86-57D3-42D5-ADD8-BCB223DBB4E6}">
      <dgm:prSet phldrT="[文本]" custT="1"/>
      <dgm:spPr/>
      <dgm:t>
        <a:bodyPr/>
        <a:lstStyle/>
        <a:p>
          <a:r>
            <a:rPr lang="en-US" altLang="zh-CN" sz="2000" dirty="0" smtClean="0"/>
            <a:t>1997-2002</a:t>
          </a:r>
          <a:r>
            <a:rPr lang="zh-CN" altLang="en-US" sz="2000" dirty="0" smtClean="0"/>
            <a:t>（集成电路设计工程师）</a:t>
          </a:r>
          <a:endParaRPr lang="zh-CN" altLang="en-US" sz="2000" dirty="0"/>
        </a:p>
      </dgm:t>
    </dgm:pt>
    <dgm:pt modelId="{E67BE614-29A9-43DE-954B-23CD707D33A7}" type="parTrans" cxnId="{D6F4A2BC-F8A6-4A46-BC5A-AE094BBF6111}">
      <dgm:prSet/>
      <dgm:spPr/>
      <dgm:t>
        <a:bodyPr/>
        <a:lstStyle/>
        <a:p>
          <a:endParaRPr lang="zh-CN" altLang="en-US"/>
        </a:p>
      </dgm:t>
    </dgm:pt>
    <dgm:pt modelId="{C424CAB4-2F42-465F-B0FA-D39B3F575CDC}" type="sibTrans" cxnId="{D6F4A2BC-F8A6-4A46-BC5A-AE094BBF6111}">
      <dgm:prSet/>
      <dgm:spPr/>
      <dgm:t>
        <a:bodyPr/>
        <a:lstStyle/>
        <a:p>
          <a:endParaRPr lang="zh-CN" altLang="en-US"/>
        </a:p>
      </dgm:t>
    </dgm:pt>
    <dgm:pt modelId="{9A88D240-CCF5-41E1-BB08-ED5C29C835AF}">
      <dgm:prSet phldrT="[文本]" custT="1"/>
      <dgm:spPr/>
      <dgm:t>
        <a:bodyPr/>
        <a:lstStyle/>
        <a:p>
          <a:r>
            <a:rPr lang="en-US" altLang="zh-CN" sz="2000" dirty="0" smtClean="0"/>
            <a:t>2010-2012</a:t>
          </a:r>
          <a:r>
            <a:rPr lang="zh-CN" altLang="en-US" sz="2000" dirty="0" smtClean="0"/>
            <a:t>（清、博后）</a:t>
          </a:r>
          <a:endParaRPr lang="zh-CN" altLang="en-US" sz="2000" dirty="0"/>
        </a:p>
      </dgm:t>
    </dgm:pt>
    <dgm:pt modelId="{1E0C0CDE-56A2-4E8F-B5FE-AB7F90DD1B05}" type="parTrans" cxnId="{ECCAB4CC-C33E-4895-A14F-C64088A54DE6}">
      <dgm:prSet/>
      <dgm:spPr/>
      <dgm:t>
        <a:bodyPr/>
        <a:lstStyle/>
        <a:p>
          <a:endParaRPr lang="zh-CN" altLang="en-US"/>
        </a:p>
      </dgm:t>
    </dgm:pt>
    <dgm:pt modelId="{03EC576F-4B87-4619-A097-C95D4D3EBF41}" type="sibTrans" cxnId="{ECCAB4CC-C33E-4895-A14F-C64088A54DE6}">
      <dgm:prSet/>
      <dgm:spPr/>
      <dgm:t>
        <a:bodyPr/>
        <a:lstStyle/>
        <a:p>
          <a:endParaRPr lang="zh-CN" altLang="en-US"/>
        </a:p>
      </dgm:t>
    </dgm:pt>
    <dgm:pt modelId="{64751641-29D4-467D-A494-37F2B2042E4E}">
      <dgm:prSet phldrT="[文本]"/>
      <dgm:spPr/>
      <dgm:t>
        <a:bodyPr/>
        <a:lstStyle/>
        <a:p>
          <a:r>
            <a:rPr lang="zh-CN" altLang="en-US" dirty="0" smtClean="0"/>
            <a:t>研究方向</a:t>
          </a:r>
          <a:endParaRPr lang="zh-CN" altLang="en-US" dirty="0"/>
        </a:p>
      </dgm:t>
    </dgm:pt>
    <dgm:pt modelId="{A566686E-7C8C-4EA0-9420-694960BE46BE}" type="parTrans" cxnId="{203EFF80-912A-4709-925C-B941C949DF60}">
      <dgm:prSet/>
      <dgm:spPr/>
      <dgm:t>
        <a:bodyPr/>
        <a:lstStyle/>
        <a:p>
          <a:endParaRPr lang="zh-CN" altLang="en-US"/>
        </a:p>
      </dgm:t>
    </dgm:pt>
    <dgm:pt modelId="{FF1C26FA-7D85-457A-9611-30F3C4245759}" type="sibTrans" cxnId="{203EFF80-912A-4709-925C-B941C949DF60}">
      <dgm:prSet/>
      <dgm:spPr/>
      <dgm:t>
        <a:bodyPr/>
        <a:lstStyle/>
        <a:p>
          <a:endParaRPr lang="zh-CN" altLang="en-US"/>
        </a:p>
      </dgm:t>
    </dgm:pt>
    <dgm:pt modelId="{04700EAD-9BD3-4AB9-BEDB-DA372050BC13}">
      <dgm:prSet phldrT="[文本]" custT="1"/>
      <dgm:spPr/>
      <dgm:t>
        <a:bodyPr/>
        <a:lstStyle/>
        <a:p>
          <a:r>
            <a:rPr lang="en-US" altLang="zh-CN" sz="2000" dirty="0" smtClean="0"/>
            <a:t>2005-2010</a:t>
          </a:r>
          <a:r>
            <a:rPr lang="zh-CN" altLang="en-US" sz="2000" dirty="0" smtClean="0"/>
            <a:t>（清、博）</a:t>
          </a:r>
          <a:endParaRPr lang="zh-CN" altLang="en-US" sz="2000" dirty="0"/>
        </a:p>
      </dgm:t>
    </dgm:pt>
    <dgm:pt modelId="{91C9D2B9-63C4-4837-B2AF-E858F9BFD6EF}" type="parTrans" cxnId="{A2C6D0BA-636B-4813-AFEE-E2ADC6691FD7}">
      <dgm:prSet/>
      <dgm:spPr/>
      <dgm:t>
        <a:bodyPr/>
        <a:lstStyle/>
        <a:p>
          <a:endParaRPr lang="zh-CN" altLang="en-US"/>
        </a:p>
      </dgm:t>
    </dgm:pt>
    <dgm:pt modelId="{60ED6069-EB13-41E4-AFE4-B0FE98AA1CA0}" type="sibTrans" cxnId="{A2C6D0BA-636B-4813-AFEE-E2ADC6691FD7}">
      <dgm:prSet/>
      <dgm:spPr/>
      <dgm:t>
        <a:bodyPr/>
        <a:lstStyle/>
        <a:p>
          <a:endParaRPr lang="zh-CN" altLang="en-US"/>
        </a:p>
      </dgm:t>
    </dgm:pt>
    <dgm:pt modelId="{1C136290-50F5-4B74-A29F-819CCB23661B}">
      <dgm:prSet phldrT="[文本]" custT="1"/>
      <dgm:spPr/>
      <dgm:t>
        <a:bodyPr/>
        <a:lstStyle/>
        <a:p>
          <a:r>
            <a:rPr lang="en-US" altLang="zh-CN" sz="2000" dirty="0" smtClean="0"/>
            <a:t>2012~</a:t>
          </a:r>
          <a:r>
            <a:rPr lang="zh-CN" altLang="en-US" sz="2000" dirty="0" smtClean="0"/>
            <a:t>（半所，副研）</a:t>
          </a:r>
          <a:endParaRPr lang="zh-CN" altLang="en-US" sz="2000" dirty="0"/>
        </a:p>
      </dgm:t>
    </dgm:pt>
    <dgm:pt modelId="{08678D44-DE8C-43BB-BA42-6513F8327F50}" type="parTrans" cxnId="{7D21CC96-808E-437B-9B77-7F7D4D9BC694}">
      <dgm:prSet/>
      <dgm:spPr/>
      <dgm:t>
        <a:bodyPr/>
        <a:lstStyle/>
        <a:p>
          <a:endParaRPr lang="zh-CN" altLang="en-US"/>
        </a:p>
      </dgm:t>
    </dgm:pt>
    <dgm:pt modelId="{33A5BAD4-867A-4DB6-AB8B-A870E9B88394}" type="sibTrans" cxnId="{7D21CC96-808E-437B-9B77-7F7D4D9BC694}">
      <dgm:prSet/>
      <dgm:spPr/>
      <dgm:t>
        <a:bodyPr/>
        <a:lstStyle/>
        <a:p>
          <a:endParaRPr lang="zh-CN" altLang="en-US"/>
        </a:p>
      </dgm:t>
    </dgm:pt>
    <dgm:pt modelId="{DEB3C119-95DB-4173-AAAA-4B80ED05ECFD}">
      <dgm:prSet phldrT="[文本]" custT="1"/>
      <dgm:spPr/>
      <dgm:t>
        <a:bodyPr/>
        <a:lstStyle/>
        <a:p>
          <a:pPr algn="just"/>
          <a:r>
            <a:rPr lang="zh-CN" altLang="en-US" sz="2000" dirty="0" smtClean="0"/>
            <a:t>研发主管</a:t>
          </a:r>
          <a:r>
            <a:rPr lang="en-US" altLang="zh-CN" sz="2000" dirty="0" smtClean="0"/>
            <a:t>,</a:t>
          </a:r>
          <a:r>
            <a:rPr lang="zh-CN" altLang="en-US" sz="2000" dirty="0" smtClean="0"/>
            <a:t>负责产品研发</a:t>
          </a:r>
          <a:endParaRPr lang="zh-CN" altLang="en-US" sz="2000" dirty="0"/>
        </a:p>
      </dgm:t>
    </dgm:pt>
    <dgm:pt modelId="{E6D3DAF6-421D-452B-A9C2-43E22693A5D1}" type="parTrans" cxnId="{5FE3B7A9-F30B-4367-9FDA-4970378E8B48}">
      <dgm:prSet/>
      <dgm:spPr/>
      <dgm:t>
        <a:bodyPr/>
        <a:lstStyle/>
        <a:p>
          <a:endParaRPr lang="zh-CN" altLang="en-US"/>
        </a:p>
      </dgm:t>
    </dgm:pt>
    <dgm:pt modelId="{7A6D60EA-E1DE-4DFA-A630-CA150C87D14D}" type="sibTrans" cxnId="{5FE3B7A9-F30B-4367-9FDA-4970378E8B48}">
      <dgm:prSet/>
      <dgm:spPr/>
      <dgm:t>
        <a:bodyPr/>
        <a:lstStyle/>
        <a:p>
          <a:endParaRPr lang="zh-CN" altLang="en-US"/>
        </a:p>
      </dgm:t>
    </dgm:pt>
    <dgm:pt modelId="{43004B6A-74E7-4608-8397-602152536253}">
      <dgm:prSet phldrT="[文本]"/>
      <dgm:spPr/>
      <dgm:t>
        <a:bodyPr/>
        <a:lstStyle/>
        <a:p>
          <a:r>
            <a:rPr lang="zh-CN" altLang="en-US" dirty="0" smtClean="0"/>
            <a:t>就职意向</a:t>
          </a:r>
          <a:endParaRPr lang="zh-CN" altLang="en-US" dirty="0"/>
        </a:p>
      </dgm:t>
    </dgm:pt>
    <dgm:pt modelId="{42E973AF-74EE-4C06-A2B6-A03F4A22F335}" type="parTrans" cxnId="{9F39557B-E401-4341-BBEE-BB60305A28B9}">
      <dgm:prSet/>
      <dgm:spPr/>
      <dgm:t>
        <a:bodyPr/>
        <a:lstStyle/>
        <a:p>
          <a:endParaRPr lang="zh-CN" altLang="en-US"/>
        </a:p>
      </dgm:t>
    </dgm:pt>
    <dgm:pt modelId="{F156FE01-3380-413C-9114-22489E372FA0}" type="sibTrans" cxnId="{9F39557B-E401-4341-BBEE-BB60305A28B9}">
      <dgm:prSet/>
      <dgm:spPr/>
      <dgm:t>
        <a:bodyPr/>
        <a:lstStyle/>
        <a:p>
          <a:endParaRPr lang="zh-CN" altLang="en-US"/>
        </a:p>
      </dgm:t>
    </dgm:pt>
    <dgm:pt modelId="{9D99DB58-FA40-4F9B-91FB-0968A0B65216}">
      <dgm:prSet phldrT="[文本]" custT="1"/>
      <dgm:spPr/>
      <dgm:t>
        <a:bodyPr/>
        <a:lstStyle/>
        <a:p>
          <a:r>
            <a:rPr lang="zh-CN" altLang="en-US" sz="2000" dirty="0" smtClean="0"/>
            <a:t>医疗健康可穿戴</a:t>
          </a:r>
          <a:endParaRPr lang="zh-CN" altLang="en-US" sz="2000" dirty="0"/>
        </a:p>
      </dgm:t>
    </dgm:pt>
    <dgm:pt modelId="{101E8E2B-1E76-4A2D-A4D6-3EBC6CE08441}" type="parTrans" cxnId="{2E41044E-9B9E-48EE-A234-87308F013294}">
      <dgm:prSet/>
      <dgm:spPr/>
      <dgm:t>
        <a:bodyPr/>
        <a:lstStyle/>
        <a:p>
          <a:endParaRPr lang="zh-CN" altLang="en-US"/>
        </a:p>
      </dgm:t>
    </dgm:pt>
    <dgm:pt modelId="{9E5534F9-0AA4-4B42-9D1E-A9C9E543C738}" type="sibTrans" cxnId="{2E41044E-9B9E-48EE-A234-87308F013294}">
      <dgm:prSet/>
      <dgm:spPr/>
      <dgm:t>
        <a:bodyPr/>
        <a:lstStyle/>
        <a:p>
          <a:endParaRPr lang="zh-CN" altLang="en-US"/>
        </a:p>
      </dgm:t>
    </dgm:pt>
    <dgm:pt modelId="{84A262CC-C4E8-4A5A-925D-59673AE9C241}">
      <dgm:prSet phldrT="[文本]" custT="1"/>
      <dgm:spPr/>
      <dgm:t>
        <a:bodyPr/>
        <a:lstStyle/>
        <a:p>
          <a:r>
            <a:rPr lang="zh-CN" altLang="en-US" sz="2000" dirty="0" smtClean="0"/>
            <a:t>数字信号处理</a:t>
          </a:r>
          <a:endParaRPr lang="zh-CN" altLang="en-US" sz="2000" dirty="0"/>
        </a:p>
      </dgm:t>
    </dgm:pt>
    <dgm:pt modelId="{5CAF5D6A-8D35-4421-8124-4DF4EFF390AB}" type="parTrans" cxnId="{3B00B6A6-5136-4031-AD8D-07C37AC26968}">
      <dgm:prSet/>
      <dgm:spPr/>
      <dgm:t>
        <a:bodyPr/>
        <a:lstStyle/>
        <a:p>
          <a:endParaRPr lang="zh-CN" altLang="en-US"/>
        </a:p>
      </dgm:t>
    </dgm:pt>
    <dgm:pt modelId="{C1633644-E5F6-4C0A-B2FA-6D6E4307F7B8}" type="sibTrans" cxnId="{3B00B6A6-5136-4031-AD8D-07C37AC26968}">
      <dgm:prSet/>
      <dgm:spPr/>
      <dgm:t>
        <a:bodyPr/>
        <a:lstStyle/>
        <a:p>
          <a:endParaRPr lang="zh-CN" altLang="en-US"/>
        </a:p>
      </dgm:t>
    </dgm:pt>
    <dgm:pt modelId="{C93F3C0E-5629-44C1-AF88-3779473F67E2}">
      <dgm:prSet phldrT="[文本]" custT="1"/>
      <dgm:spPr/>
      <dgm:t>
        <a:bodyPr/>
        <a:lstStyle/>
        <a:p>
          <a:r>
            <a:rPr lang="zh-CN" altLang="en-US" sz="2000" dirty="0" smtClean="0"/>
            <a:t>集成电路设计</a:t>
          </a:r>
          <a:endParaRPr lang="zh-CN" altLang="en-US" sz="2000" dirty="0"/>
        </a:p>
      </dgm:t>
    </dgm:pt>
    <dgm:pt modelId="{B1C77E4C-4D52-4A3C-A139-B86E785D363F}" type="parTrans" cxnId="{07E88E91-F4F8-4694-BF22-5268AEEE2800}">
      <dgm:prSet/>
      <dgm:spPr/>
      <dgm:t>
        <a:bodyPr/>
        <a:lstStyle/>
        <a:p>
          <a:endParaRPr lang="zh-CN" altLang="en-US"/>
        </a:p>
      </dgm:t>
    </dgm:pt>
    <dgm:pt modelId="{9B2FC1F4-90B6-44EE-A423-B06EA747E980}" type="sibTrans" cxnId="{07E88E91-F4F8-4694-BF22-5268AEEE2800}">
      <dgm:prSet/>
      <dgm:spPr/>
      <dgm:t>
        <a:bodyPr/>
        <a:lstStyle/>
        <a:p>
          <a:endParaRPr lang="zh-CN" altLang="en-US"/>
        </a:p>
      </dgm:t>
    </dgm:pt>
    <dgm:pt modelId="{F834EF7E-0C44-4E9D-B29B-22555E160845}">
      <dgm:prSet phldrT="[文本]" custT="1"/>
      <dgm:spPr/>
      <dgm:t>
        <a:bodyPr/>
        <a:lstStyle/>
        <a:p>
          <a:r>
            <a:rPr lang="zh-CN" altLang="en-US" sz="2400" dirty="0" smtClean="0"/>
            <a:t>教育经历</a:t>
          </a:r>
          <a:endParaRPr lang="zh-CN" altLang="en-US" sz="2400" dirty="0"/>
        </a:p>
      </dgm:t>
    </dgm:pt>
    <dgm:pt modelId="{89D6F9B5-1435-4A1A-B10D-B5F98E392DE3}" type="sibTrans" cxnId="{67DED038-0771-408E-BA2C-11EF1036F048}">
      <dgm:prSet/>
      <dgm:spPr/>
      <dgm:t>
        <a:bodyPr/>
        <a:lstStyle/>
        <a:p>
          <a:endParaRPr lang="zh-CN" altLang="en-US"/>
        </a:p>
      </dgm:t>
    </dgm:pt>
    <dgm:pt modelId="{6941207D-F701-4023-B26A-D433D299DA85}" type="parTrans" cxnId="{67DED038-0771-408E-BA2C-11EF1036F048}">
      <dgm:prSet/>
      <dgm:spPr/>
      <dgm:t>
        <a:bodyPr/>
        <a:lstStyle/>
        <a:p>
          <a:endParaRPr lang="zh-CN" altLang="en-US"/>
        </a:p>
      </dgm:t>
    </dgm:pt>
    <dgm:pt modelId="{AF364AC1-022A-4B9D-A574-7B6EF3F7E8B5}" type="pres">
      <dgm:prSet presAssocID="{14469973-8EB3-4C0F-B4F2-E431F518BA8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E477164-49BD-4CBA-9ACA-69A386238FC3}" type="pres">
      <dgm:prSet presAssocID="{F834EF7E-0C44-4E9D-B29B-22555E160845}" presName="composite" presStyleCnt="0"/>
      <dgm:spPr/>
    </dgm:pt>
    <dgm:pt modelId="{9356F87B-A26D-4820-B7A9-7142641933C2}" type="pres">
      <dgm:prSet presAssocID="{F834EF7E-0C44-4E9D-B29B-22555E16084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6B5D31-253B-4C36-835D-F2EBB1BBFA06}" type="pres">
      <dgm:prSet presAssocID="{F834EF7E-0C44-4E9D-B29B-22555E160845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55B16-11A2-4B40-8019-2735849278FC}" type="pres">
      <dgm:prSet presAssocID="{89D6F9B5-1435-4A1A-B10D-B5F98E392DE3}" presName="space" presStyleCnt="0"/>
      <dgm:spPr/>
    </dgm:pt>
    <dgm:pt modelId="{F73E68AD-19BB-411E-8E06-84C24046410E}" type="pres">
      <dgm:prSet presAssocID="{B7ECC663-9532-4604-9441-1598112E4797}" presName="composite" presStyleCnt="0"/>
      <dgm:spPr/>
    </dgm:pt>
    <dgm:pt modelId="{45B28511-D63D-4427-8D87-945F4CD311DA}" type="pres">
      <dgm:prSet presAssocID="{B7ECC663-9532-4604-9441-1598112E479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9DD7FF-1F79-45AB-B33E-16FFC9A9F220}" type="pres">
      <dgm:prSet presAssocID="{B7ECC663-9532-4604-9441-1598112E4797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5C84E8-1CFE-4F37-BE2C-4D6DEAE4EEBE}" type="pres">
      <dgm:prSet presAssocID="{3D979093-BEA8-406D-8048-87465CEF7193}" presName="space" presStyleCnt="0"/>
      <dgm:spPr/>
    </dgm:pt>
    <dgm:pt modelId="{C904E482-8E05-46EB-A8EE-A585FE0E0CDA}" type="pres">
      <dgm:prSet presAssocID="{64751641-29D4-467D-A494-37F2B2042E4E}" presName="composite" presStyleCnt="0"/>
      <dgm:spPr/>
    </dgm:pt>
    <dgm:pt modelId="{20D77A7F-4472-4471-B500-5640493CD4B8}" type="pres">
      <dgm:prSet presAssocID="{64751641-29D4-467D-A494-37F2B2042E4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E31A1C-6AEB-46D1-BA1A-1FD4B6EC4DAB}" type="pres">
      <dgm:prSet presAssocID="{64751641-29D4-467D-A494-37F2B2042E4E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BC4E5B-6894-405D-9384-E6EF525C4370}" type="pres">
      <dgm:prSet presAssocID="{FF1C26FA-7D85-457A-9611-30F3C4245759}" presName="space" presStyleCnt="0"/>
      <dgm:spPr/>
    </dgm:pt>
    <dgm:pt modelId="{D3EB9007-7870-490E-A462-9F03391EC01B}" type="pres">
      <dgm:prSet presAssocID="{43004B6A-74E7-4608-8397-602152536253}" presName="composite" presStyleCnt="0"/>
      <dgm:spPr/>
    </dgm:pt>
    <dgm:pt modelId="{CF3E9BE8-EDBA-4180-835E-DCFC7870D94A}" type="pres">
      <dgm:prSet presAssocID="{43004B6A-74E7-4608-8397-60215253625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963599-AF91-49D8-8415-A27624921F03}" type="pres">
      <dgm:prSet presAssocID="{43004B6A-74E7-4608-8397-60215253625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C401A7-B453-4CED-BBF6-7026D9E6E414}" type="presOf" srcId="{B7ECC663-9532-4604-9441-1598112E4797}" destId="{45B28511-D63D-4427-8D87-945F4CD311DA}" srcOrd="0" destOrd="0" presId="urn:microsoft.com/office/officeart/2005/8/layout/hList1"/>
    <dgm:cxn modelId="{203EFF80-912A-4709-925C-B941C949DF60}" srcId="{14469973-8EB3-4C0F-B4F2-E431F518BA89}" destId="{64751641-29D4-467D-A494-37F2B2042E4E}" srcOrd="2" destOrd="0" parTransId="{A566686E-7C8C-4EA0-9420-694960BE46BE}" sibTransId="{FF1C26FA-7D85-457A-9611-30F3C4245759}"/>
    <dgm:cxn modelId="{53D14E52-AE41-4A48-9686-7A126E3FC2C2}" type="presOf" srcId="{DEB3C119-95DB-4173-AAAA-4B80ED05ECFD}" destId="{BC963599-AF91-49D8-8415-A27624921F03}" srcOrd="0" destOrd="0" presId="urn:microsoft.com/office/officeart/2005/8/layout/hList1"/>
    <dgm:cxn modelId="{4A58AE6F-6BAC-48AB-A608-934BC53CF266}" type="presOf" srcId="{1C136290-50F5-4B74-A29F-819CCB23661B}" destId="{449DD7FF-1F79-45AB-B33E-16FFC9A9F220}" srcOrd="0" destOrd="2" presId="urn:microsoft.com/office/officeart/2005/8/layout/hList1"/>
    <dgm:cxn modelId="{4E6BEFE1-7B09-45A6-8CA4-4F454BD3DAC0}" srcId="{F834EF7E-0C44-4E9D-B29B-22555E160845}" destId="{FDFEED93-BDB2-4F2E-97A1-128F4020FA5D}" srcOrd="0" destOrd="0" parTransId="{F864AA6A-1519-4C37-AC14-54BE7025A165}" sibTransId="{35F92DCA-F4AB-4A28-A69B-53DB58A81609}"/>
    <dgm:cxn modelId="{7D21CC96-808E-437B-9B77-7F7D4D9BC694}" srcId="{B7ECC663-9532-4604-9441-1598112E4797}" destId="{1C136290-50F5-4B74-A29F-819CCB23661B}" srcOrd="2" destOrd="0" parTransId="{08678D44-DE8C-43BB-BA42-6513F8327F50}" sibTransId="{33A5BAD4-867A-4DB6-AB8B-A870E9B88394}"/>
    <dgm:cxn modelId="{ECCAB4CC-C33E-4895-A14F-C64088A54DE6}" srcId="{B7ECC663-9532-4604-9441-1598112E4797}" destId="{9A88D240-CCF5-41E1-BB08-ED5C29C835AF}" srcOrd="1" destOrd="0" parTransId="{1E0C0CDE-56A2-4E8F-B5FE-AB7F90DD1B05}" sibTransId="{03EC576F-4B87-4619-A097-C95D4D3EBF41}"/>
    <dgm:cxn modelId="{67DED038-0771-408E-BA2C-11EF1036F048}" srcId="{14469973-8EB3-4C0F-B4F2-E431F518BA89}" destId="{F834EF7E-0C44-4E9D-B29B-22555E160845}" srcOrd="0" destOrd="0" parTransId="{6941207D-F701-4023-B26A-D433D299DA85}" sibTransId="{89D6F9B5-1435-4A1A-B10D-B5F98E392DE3}"/>
    <dgm:cxn modelId="{A2C6D0BA-636B-4813-AFEE-E2ADC6691FD7}" srcId="{F834EF7E-0C44-4E9D-B29B-22555E160845}" destId="{04700EAD-9BD3-4AB9-BEDB-DA372050BC13}" srcOrd="2" destOrd="0" parTransId="{91C9D2B9-63C4-4837-B2AF-E858F9BFD6EF}" sibTransId="{60ED6069-EB13-41E4-AFE4-B0FE98AA1CA0}"/>
    <dgm:cxn modelId="{ED9A701B-43A0-4606-B61F-01D014512FF5}" srcId="{F834EF7E-0C44-4E9D-B29B-22555E160845}" destId="{F7680C0F-C8AC-4A3F-B51E-B6610211F8E3}" srcOrd="1" destOrd="0" parTransId="{D206BE6B-A571-485B-84AD-1A2688E3D201}" sibTransId="{9FAC35E8-F9C7-4A03-B233-0E9215C7607F}"/>
    <dgm:cxn modelId="{8B802929-CD62-4085-8AB3-958894EBE4D1}" type="presOf" srcId="{43004B6A-74E7-4608-8397-602152536253}" destId="{CF3E9BE8-EDBA-4180-835E-DCFC7870D94A}" srcOrd="0" destOrd="0" presId="urn:microsoft.com/office/officeart/2005/8/layout/hList1"/>
    <dgm:cxn modelId="{26A5BE15-66F0-4BFD-8572-AC2690F77519}" type="presOf" srcId="{64751641-29D4-467D-A494-37F2B2042E4E}" destId="{20D77A7F-4472-4471-B500-5640493CD4B8}" srcOrd="0" destOrd="0" presId="urn:microsoft.com/office/officeart/2005/8/layout/hList1"/>
    <dgm:cxn modelId="{5FE3B7A9-F30B-4367-9FDA-4970378E8B48}" srcId="{43004B6A-74E7-4608-8397-602152536253}" destId="{DEB3C119-95DB-4173-AAAA-4B80ED05ECFD}" srcOrd="0" destOrd="0" parTransId="{E6D3DAF6-421D-452B-A9C2-43E22693A5D1}" sibTransId="{7A6D60EA-E1DE-4DFA-A630-CA150C87D14D}"/>
    <dgm:cxn modelId="{4ED988E3-C8D2-49FA-87B5-BFD7FAB3AFFC}" type="presOf" srcId="{23475C86-57D3-42D5-ADD8-BCB223DBB4E6}" destId="{449DD7FF-1F79-45AB-B33E-16FFC9A9F220}" srcOrd="0" destOrd="0" presId="urn:microsoft.com/office/officeart/2005/8/layout/hList1"/>
    <dgm:cxn modelId="{9F39557B-E401-4341-BBEE-BB60305A28B9}" srcId="{14469973-8EB3-4C0F-B4F2-E431F518BA89}" destId="{43004B6A-74E7-4608-8397-602152536253}" srcOrd="3" destOrd="0" parTransId="{42E973AF-74EE-4C06-A2B6-A03F4A22F335}" sibTransId="{F156FE01-3380-413C-9114-22489E372FA0}"/>
    <dgm:cxn modelId="{CE5C3483-8EB6-4693-B79F-582A5B9ADBF0}" type="presOf" srcId="{84A262CC-C4E8-4A5A-925D-59673AE9C241}" destId="{17E31A1C-6AEB-46D1-BA1A-1FD4B6EC4DAB}" srcOrd="0" destOrd="1" presId="urn:microsoft.com/office/officeart/2005/8/layout/hList1"/>
    <dgm:cxn modelId="{4356047B-B773-475C-81B9-CCDFDC1CEA7C}" type="presOf" srcId="{14469973-8EB3-4C0F-B4F2-E431F518BA89}" destId="{AF364AC1-022A-4B9D-A574-7B6EF3F7E8B5}" srcOrd="0" destOrd="0" presId="urn:microsoft.com/office/officeart/2005/8/layout/hList1"/>
    <dgm:cxn modelId="{64456CFA-ED68-4444-A0CC-663904EB37FC}" type="presOf" srcId="{FDFEED93-BDB2-4F2E-97A1-128F4020FA5D}" destId="{676B5D31-253B-4C36-835D-F2EBB1BBFA06}" srcOrd="0" destOrd="0" presId="urn:microsoft.com/office/officeart/2005/8/layout/hList1"/>
    <dgm:cxn modelId="{07E88E91-F4F8-4694-BF22-5268AEEE2800}" srcId="{64751641-29D4-467D-A494-37F2B2042E4E}" destId="{C93F3C0E-5629-44C1-AF88-3779473F67E2}" srcOrd="2" destOrd="0" parTransId="{B1C77E4C-4D52-4A3C-A139-B86E785D363F}" sibTransId="{9B2FC1F4-90B6-44EE-A423-B06EA747E980}"/>
    <dgm:cxn modelId="{CDF12D79-3265-49B9-9B20-3907E928DE5C}" srcId="{14469973-8EB3-4C0F-B4F2-E431F518BA89}" destId="{B7ECC663-9532-4604-9441-1598112E4797}" srcOrd="1" destOrd="0" parTransId="{07B44792-C9C3-411B-8E37-925D5C211E89}" sibTransId="{3D979093-BEA8-406D-8048-87465CEF7193}"/>
    <dgm:cxn modelId="{F2F74697-32F1-4644-BF5D-BA4519531FEC}" type="presOf" srcId="{C93F3C0E-5629-44C1-AF88-3779473F67E2}" destId="{17E31A1C-6AEB-46D1-BA1A-1FD4B6EC4DAB}" srcOrd="0" destOrd="2" presId="urn:microsoft.com/office/officeart/2005/8/layout/hList1"/>
    <dgm:cxn modelId="{E9A88B49-B943-49A9-9E36-548AD249D829}" type="presOf" srcId="{F7680C0F-C8AC-4A3F-B51E-B6610211F8E3}" destId="{676B5D31-253B-4C36-835D-F2EBB1BBFA06}" srcOrd="0" destOrd="1" presId="urn:microsoft.com/office/officeart/2005/8/layout/hList1"/>
    <dgm:cxn modelId="{9EEFC6FE-989C-45ED-B074-1714AC0B391F}" type="presOf" srcId="{9D99DB58-FA40-4F9B-91FB-0968A0B65216}" destId="{17E31A1C-6AEB-46D1-BA1A-1FD4B6EC4DAB}" srcOrd="0" destOrd="0" presId="urn:microsoft.com/office/officeart/2005/8/layout/hList1"/>
    <dgm:cxn modelId="{43ED39F3-8593-4F27-8D90-446933EE0099}" type="presOf" srcId="{04700EAD-9BD3-4AB9-BEDB-DA372050BC13}" destId="{676B5D31-253B-4C36-835D-F2EBB1BBFA06}" srcOrd="0" destOrd="2" presId="urn:microsoft.com/office/officeart/2005/8/layout/hList1"/>
    <dgm:cxn modelId="{3B00B6A6-5136-4031-AD8D-07C37AC26968}" srcId="{64751641-29D4-467D-A494-37F2B2042E4E}" destId="{84A262CC-C4E8-4A5A-925D-59673AE9C241}" srcOrd="1" destOrd="0" parTransId="{5CAF5D6A-8D35-4421-8124-4DF4EFF390AB}" sibTransId="{C1633644-E5F6-4C0A-B2FA-6D6E4307F7B8}"/>
    <dgm:cxn modelId="{45ADE448-BC39-4BA0-AC15-32DCD23045D7}" type="presOf" srcId="{F834EF7E-0C44-4E9D-B29B-22555E160845}" destId="{9356F87B-A26D-4820-B7A9-7142641933C2}" srcOrd="0" destOrd="0" presId="urn:microsoft.com/office/officeart/2005/8/layout/hList1"/>
    <dgm:cxn modelId="{2E41044E-9B9E-48EE-A234-87308F013294}" srcId="{64751641-29D4-467D-A494-37F2B2042E4E}" destId="{9D99DB58-FA40-4F9B-91FB-0968A0B65216}" srcOrd="0" destOrd="0" parTransId="{101E8E2B-1E76-4A2D-A4D6-3EBC6CE08441}" sibTransId="{9E5534F9-0AA4-4B42-9D1E-A9C9E543C738}"/>
    <dgm:cxn modelId="{D6F4A2BC-F8A6-4A46-BC5A-AE094BBF6111}" srcId="{B7ECC663-9532-4604-9441-1598112E4797}" destId="{23475C86-57D3-42D5-ADD8-BCB223DBB4E6}" srcOrd="0" destOrd="0" parTransId="{E67BE614-29A9-43DE-954B-23CD707D33A7}" sibTransId="{C424CAB4-2F42-465F-B0FA-D39B3F575CDC}"/>
    <dgm:cxn modelId="{428FC884-DB9F-4A36-B511-30EE090831C8}" type="presOf" srcId="{9A88D240-CCF5-41E1-BB08-ED5C29C835AF}" destId="{449DD7FF-1F79-45AB-B33E-16FFC9A9F220}" srcOrd="0" destOrd="1" presId="urn:microsoft.com/office/officeart/2005/8/layout/hList1"/>
    <dgm:cxn modelId="{0A58BFCF-D353-4BE9-9547-9C0BCA87B81E}" type="presParOf" srcId="{AF364AC1-022A-4B9D-A574-7B6EF3F7E8B5}" destId="{FE477164-49BD-4CBA-9ACA-69A386238FC3}" srcOrd="0" destOrd="0" presId="urn:microsoft.com/office/officeart/2005/8/layout/hList1"/>
    <dgm:cxn modelId="{54CFB4BA-6212-4BAC-AB8C-EF03DCC91C88}" type="presParOf" srcId="{FE477164-49BD-4CBA-9ACA-69A386238FC3}" destId="{9356F87B-A26D-4820-B7A9-7142641933C2}" srcOrd="0" destOrd="0" presId="urn:microsoft.com/office/officeart/2005/8/layout/hList1"/>
    <dgm:cxn modelId="{0F5144AF-6EBC-4B7A-AA91-F7FD6AAFDC17}" type="presParOf" srcId="{FE477164-49BD-4CBA-9ACA-69A386238FC3}" destId="{676B5D31-253B-4C36-835D-F2EBB1BBFA06}" srcOrd="1" destOrd="0" presId="urn:microsoft.com/office/officeart/2005/8/layout/hList1"/>
    <dgm:cxn modelId="{A6490B8A-4D70-4F3F-BEDD-523FF88E4090}" type="presParOf" srcId="{AF364AC1-022A-4B9D-A574-7B6EF3F7E8B5}" destId="{0C055B16-11A2-4B40-8019-2735849278FC}" srcOrd="1" destOrd="0" presId="urn:microsoft.com/office/officeart/2005/8/layout/hList1"/>
    <dgm:cxn modelId="{45C667B4-DDC9-47CD-B947-0478AE9B86AA}" type="presParOf" srcId="{AF364AC1-022A-4B9D-A574-7B6EF3F7E8B5}" destId="{F73E68AD-19BB-411E-8E06-84C24046410E}" srcOrd="2" destOrd="0" presId="urn:microsoft.com/office/officeart/2005/8/layout/hList1"/>
    <dgm:cxn modelId="{EA5B471E-5F12-4000-B6E3-22E32AB68EA7}" type="presParOf" srcId="{F73E68AD-19BB-411E-8E06-84C24046410E}" destId="{45B28511-D63D-4427-8D87-945F4CD311DA}" srcOrd="0" destOrd="0" presId="urn:microsoft.com/office/officeart/2005/8/layout/hList1"/>
    <dgm:cxn modelId="{88485E01-C69B-4545-9A16-822CA55A47F5}" type="presParOf" srcId="{F73E68AD-19BB-411E-8E06-84C24046410E}" destId="{449DD7FF-1F79-45AB-B33E-16FFC9A9F220}" srcOrd="1" destOrd="0" presId="urn:microsoft.com/office/officeart/2005/8/layout/hList1"/>
    <dgm:cxn modelId="{4222A64B-CD85-4B03-BE62-072949DFF2EA}" type="presParOf" srcId="{AF364AC1-022A-4B9D-A574-7B6EF3F7E8B5}" destId="{245C84E8-1CFE-4F37-BE2C-4D6DEAE4EEBE}" srcOrd="3" destOrd="0" presId="urn:microsoft.com/office/officeart/2005/8/layout/hList1"/>
    <dgm:cxn modelId="{AE2A6104-2E04-467B-B2EA-CC7D4AC745E2}" type="presParOf" srcId="{AF364AC1-022A-4B9D-A574-7B6EF3F7E8B5}" destId="{C904E482-8E05-46EB-A8EE-A585FE0E0CDA}" srcOrd="4" destOrd="0" presId="urn:microsoft.com/office/officeart/2005/8/layout/hList1"/>
    <dgm:cxn modelId="{D8AC1ADB-3EC1-4127-81C1-3972BC78C008}" type="presParOf" srcId="{C904E482-8E05-46EB-A8EE-A585FE0E0CDA}" destId="{20D77A7F-4472-4471-B500-5640493CD4B8}" srcOrd="0" destOrd="0" presId="urn:microsoft.com/office/officeart/2005/8/layout/hList1"/>
    <dgm:cxn modelId="{F66240FD-D587-4CB7-9C8A-D13333398C24}" type="presParOf" srcId="{C904E482-8E05-46EB-A8EE-A585FE0E0CDA}" destId="{17E31A1C-6AEB-46D1-BA1A-1FD4B6EC4DAB}" srcOrd="1" destOrd="0" presId="urn:microsoft.com/office/officeart/2005/8/layout/hList1"/>
    <dgm:cxn modelId="{2ED5B399-D312-41BB-83C0-D391AAADDDBC}" type="presParOf" srcId="{AF364AC1-022A-4B9D-A574-7B6EF3F7E8B5}" destId="{AABC4E5B-6894-405D-9384-E6EF525C4370}" srcOrd="5" destOrd="0" presId="urn:microsoft.com/office/officeart/2005/8/layout/hList1"/>
    <dgm:cxn modelId="{44BCCDC8-68C9-4248-A589-89E627C93A02}" type="presParOf" srcId="{AF364AC1-022A-4B9D-A574-7B6EF3F7E8B5}" destId="{D3EB9007-7870-490E-A462-9F03391EC01B}" srcOrd="6" destOrd="0" presId="urn:microsoft.com/office/officeart/2005/8/layout/hList1"/>
    <dgm:cxn modelId="{D2976D96-143E-4652-B6FD-3494E3D6AE31}" type="presParOf" srcId="{D3EB9007-7870-490E-A462-9F03391EC01B}" destId="{CF3E9BE8-EDBA-4180-835E-DCFC7870D94A}" srcOrd="0" destOrd="0" presId="urn:microsoft.com/office/officeart/2005/8/layout/hList1"/>
    <dgm:cxn modelId="{03E72468-AD19-4AD4-A2B6-3B2D685BC601}" type="presParOf" srcId="{D3EB9007-7870-490E-A462-9F03391EC01B}" destId="{BC963599-AF91-49D8-8415-A27624921F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469973-8EB3-4C0F-B4F2-E431F518BA8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834EF7E-0C44-4E9D-B29B-22555E160845}">
      <dgm:prSet phldrT="[文本]" custT="1"/>
      <dgm:spPr/>
      <dgm:t>
        <a:bodyPr/>
        <a:lstStyle/>
        <a:p>
          <a:r>
            <a:rPr lang="zh-CN" altLang="en-US" sz="2800" dirty="0" smtClean="0"/>
            <a:t>教育经历</a:t>
          </a:r>
          <a:endParaRPr lang="zh-CN" altLang="en-US" sz="2800" dirty="0"/>
        </a:p>
      </dgm:t>
    </dgm:pt>
    <dgm:pt modelId="{6941207D-F701-4023-B26A-D433D299DA85}" type="parTrans" cxnId="{67DED038-0771-408E-BA2C-11EF1036F048}">
      <dgm:prSet/>
      <dgm:spPr/>
      <dgm:t>
        <a:bodyPr/>
        <a:lstStyle/>
        <a:p>
          <a:endParaRPr lang="zh-CN" altLang="en-US" sz="1600"/>
        </a:p>
      </dgm:t>
    </dgm:pt>
    <dgm:pt modelId="{89D6F9B5-1435-4A1A-B10D-B5F98E392DE3}" type="sibTrans" cxnId="{67DED038-0771-408E-BA2C-11EF1036F048}">
      <dgm:prSet/>
      <dgm:spPr/>
      <dgm:t>
        <a:bodyPr/>
        <a:lstStyle/>
        <a:p>
          <a:endParaRPr lang="zh-CN" altLang="en-US" sz="1600"/>
        </a:p>
      </dgm:t>
    </dgm:pt>
    <dgm:pt modelId="{FDFEED93-BDB2-4F2E-97A1-128F4020FA5D}">
      <dgm:prSet phldrT="[文本]" custT="1"/>
      <dgm:spPr/>
      <dgm:t>
        <a:bodyPr/>
        <a:lstStyle/>
        <a:p>
          <a:r>
            <a:rPr lang="en-US" altLang="zh-CN" sz="2000" dirty="0" smtClean="0"/>
            <a:t>1993-1998</a:t>
          </a:r>
          <a:r>
            <a:rPr lang="zh-CN" altLang="en-US" sz="2000" dirty="0" smtClean="0"/>
            <a:t>（</a:t>
          </a:r>
          <a:r>
            <a:rPr lang="zh-CN" altLang="en-US" sz="1800" dirty="0" smtClean="0"/>
            <a:t>北京医科大学  本科）</a:t>
          </a:r>
          <a:endParaRPr lang="zh-CN" altLang="en-US" sz="2000" dirty="0"/>
        </a:p>
      </dgm:t>
    </dgm:pt>
    <dgm:pt modelId="{F864AA6A-1519-4C37-AC14-54BE7025A165}" type="parTrans" cxnId="{4E6BEFE1-7B09-45A6-8CA4-4F454BD3DAC0}">
      <dgm:prSet/>
      <dgm:spPr/>
      <dgm:t>
        <a:bodyPr/>
        <a:lstStyle/>
        <a:p>
          <a:endParaRPr lang="zh-CN" altLang="en-US" sz="1600"/>
        </a:p>
      </dgm:t>
    </dgm:pt>
    <dgm:pt modelId="{35F92DCA-F4AB-4A28-A69B-53DB58A81609}" type="sibTrans" cxnId="{4E6BEFE1-7B09-45A6-8CA4-4F454BD3DAC0}">
      <dgm:prSet/>
      <dgm:spPr/>
      <dgm:t>
        <a:bodyPr/>
        <a:lstStyle/>
        <a:p>
          <a:endParaRPr lang="zh-CN" altLang="en-US" sz="1600"/>
        </a:p>
      </dgm:t>
    </dgm:pt>
    <dgm:pt modelId="{F7680C0F-C8AC-4A3F-B51E-B6610211F8E3}">
      <dgm:prSet phldrT="[文本]" custT="1"/>
      <dgm:spPr/>
      <dgm:t>
        <a:bodyPr/>
        <a:lstStyle/>
        <a:p>
          <a:r>
            <a:rPr lang="en-US" altLang="zh-CN" sz="2000" dirty="0" smtClean="0"/>
            <a:t>2011-2013</a:t>
          </a:r>
          <a:r>
            <a:rPr lang="zh-CN" altLang="en-US" sz="2000" dirty="0" smtClean="0"/>
            <a:t>（澳大利亚弗林德斯大学 硕士）</a:t>
          </a:r>
          <a:endParaRPr lang="zh-CN" altLang="en-US" sz="2000" dirty="0"/>
        </a:p>
      </dgm:t>
    </dgm:pt>
    <dgm:pt modelId="{D206BE6B-A571-485B-84AD-1A2688E3D201}" type="parTrans" cxnId="{ED9A701B-43A0-4606-B61F-01D014512FF5}">
      <dgm:prSet/>
      <dgm:spPr/>
      <dgm:t>
        <a:bodyPr/>
        <a:lstStyle/>
        <a:p>
          <a:endParaRPr lang="zh-CN" altLang="en-US" sz="1600"/>
        </a:p>
      </dgm:t>
    </dgm:pt>
    <dgm:pt modelId="{9FAC35E8-F9C7-4A03-B233-0E9215C7607F}" type="sibTrans" cxnId="{ED9A701B-43A0-4606-B61F-01D014512FF5}">
      <dgm:prSet/>
      <dgm:spPr/>
      <dgm:t>
        <a:bodyPr/>
        <a:lstStyle/>
        <a:p>
          <a:endParaRPr lang="zh-CN" altLang="en-US" sz="1600"/>
        </a:p>
      </dgm:t>
    </dgm:pt>
    <dgm:pt modelId="{B7ECC663-9532-4604-9441-1598112E4797}">
      <dgm:prSet phldrT="[文本]" custT="1"/>
      <dgm:spPr/>
      <dgm:t>
        <a:bodyPr/>
        <a:lstStyle/>
        <a:p>
          <a:r>
            <a:rPr lang="zh-CN" altLang="en-US" sz="2800" dirty="0" smtClean="0"/>
            <a:t>工作经历</a:t>
          </a:r>
          <a:endParaRPr lang="zh-CN" altLang="en-US" sz="2800" dirty="0"/>
        </a:p>
      </dgm:t>
    </dgm:pt>
    <dgm:pt modelId="{07B44792-C9C3-411B-8E37-925D5C211E89}" type="parTrans" cxnId="{CDF12D79-3265-49B9-9B20-3907E928DE5C}">
      <dgm:prSet/>
      <dgm:spPr/>
      <dgm:t>
        <a:bodyPr/>
        <a:lstStyle/>
        <a:p>
          <a:endParaRPr lang="zh-CN" altLang="en-US" sz="1600"/>
        </a:p>
      </dgm:t>
    </dgm:pt>
    <dgm:pt modelId="{3D979093-BEA8-406D-8048-87465CEF7193}" type="sibTrans" cxnId="{CDF12D79-3265-49B9-9B20-3907E928DE5C}">
      <dgm:prSet/>
      <dgm:spPr/>
      <dgm:t>
        <a:bodyPr/>
        <a:lstStyle/>
        <a:p>
          <a:endParaRPr lang="zh-CN" altLang="en-US" sz="1600"/>
        </a:p>
      </dgm:t>
    </dgm:pt>
    <dgm:pt modelId="{23475C86-57D3-42D5-ADD8-BCB223DBB4E6}">
      <dgm:prSet phldrT="[文本]" custT="1"/>
      <dgm:spPr/>
      <dgm:t>
        <a:bodyPr/>
        <a:lstStyle/>
        <a:p>
          <a:r>
            <a:rPr lang="en-US" altLang="zh-CN" sz="2000" dirty="0" smtClean="0"/>
            <a:t>1998-2016</a:t>
          </a:r>
          <a:r>
            <a:rPr lang="zh-CN" altLang="en-US" sz="2000" dirty="0" smtClean="0"/>
            <a:t>（</a:t>
          </a:r>
          <a:r>
            <a:rPr lang="zh-CN" altLang="en-US" sz="1600" dirty="0" smtClean="0"/>
            <a:t>北医三院 历任护士，科护士长、党校院区总护士长、护理部副主任、门诊部副主任、门诊部主任、护理部主任 ）</a:t>
          </a:r>
          <a:endParaRPr lang="zh-CN" altLang="en-US" sz="2000" dirty="0"/>
        </a:p>
      </dgm:t>
    </dgm:pt>
    <dgm:pt modelId="{E67BE614-29A9-43DE-954B-23CD707D33A7}" type="parTrans" cxnId="{D6F4A2BC-F8A6-4A46-BC5A-AE094BBF6111}">
      <dgm:prSet/>
      <dgm:spPr/>
      <dgm:t>
        <a:bodyPr/>
        <a:lstStyle/>
        <a:p>
          <a:endParaRPr lang="zh-CN" altLang="en-US" sz="1600"/>
        </a:p>
      </dgm:t>
    </dgm:pt>
    <dgm:pt modelId="{C424CAB4-2F42-465F-B0FA-D39B3F575CDC}" type="sibTrans" cxnId="{D6F4A2BC-F8A6-4A46-BC5A-AE094BBF6111}">
      <dgm:prSet/>
      <dgm:spPr/>
      <dgm:t>
        <a:bodyPr/>
        <a:lstStyle/>
        <a:p>
          <a:endParaRPr lang="zh-CN" altLang="en-US" sz="1600"/>
        </a:p>
      </dgm:t>
    </dgm:pt>
    <dgm:pt modelId="{64751641-29D4-467D-A494-37F2B2042E4E}">
      <dgm:prSet phldrT="[文本]" custT="1"/>
      <dgm:spPr/>
      <dgm:t>
        <a:bodyPr/>
        <a:lstStyle/>
        <a:p>
          <a:r>
            <a:rPr lang="zh-CN" altLang="en-US" sz="2800" dirty="0" smtClean="0"/>
            <a:t>研究方向</a:t>
          </a:r>
          <a:endParaRPr lang="zh-CN" altLang="en-US" sz="2800" dirty="0"/>
        </a:p>
      </dgm:t>
    </dgm:pt>
    <dgm:pt modelId="{A566686E-7C8C-4EA0-9420-694960BE46BE}" type="parTrans" cxnId="{203EFF80-912A-4709-925C-B941C949DF60}">
      <dgm:prSet/>
      <dgm:spPr/>
      <dgm:t>
        <a:bodyPr/>
        <a:lstStyle/>
        <a:p>
          <a:endParaRPr lang="zh-CN" altLang="en-US" sz="1600"/>
        </a:p>
      </dgm:t>
    </dgm:pt>
    <dgm:pt modelId="{FF1C26FA-7D85-457A-9611-30F3C4245759}" type="sibTrans" cxnId="{203EFF80-912A-4709-925C-B941C949DF60}">
      <dgm:prSet/>
      <dgm:spPr/>
      <dgm:t>
        <a:bodyPr/>
        <a:lstStyle/>
        <a:p>
          <a:endParaRPr lang="zh-CN" altLang="en-US" sz="1600"/>
        </a:p>
      </dgm:t>
    </dgm:pt>
    <dgm:pt modelId="{DEB3C119-95DB-4173-AAAA-4B80ED05ECFD}">
      <dgm:prSet phldrT="[文本]" custT="1"/>
      <dgm:spPr/>
      <dgm:t>
        <a:bodyPr/>
        <a:lstStyle/>
        <a:p>
          <a:pPr algn="just"/>
          <a:r>
            <a:rPr lang="zh-CN" altLang="en-US" sz="2000" dirty="0" smtClean="0"/>
            <a:t>研发主管，负责临床实验，验证，及证书申请</a:t>
          </a:r>
          <a:endParaRPr lang="zh-CN" altLang="en-US" sz="2000" dirty="0"/>
        </a:p>
      </dgm:t>
    </dgm:pt>
    <dgm:pt modelId="{E6D3DAF6-421D-452B-A9C2-43E22693A5D1}" type="parTrans" cxnId="{5FE3B7A9-F30B-4367-9FDA-4970378E8B48}">
      <dgm:prSet/>
      <dgm:spPr/>
      <dgm:t>
        <a:bodyPr/>
        <a:lstStyle/>
        <a:p>
          <a:endParaRPr lang="zh-CN" altLang="en-US" sz="1600"/>
        </a:p>
      </dgm:t>
    </dgm:pt>
    <dgm:pt modelId="{7A6D60EA-E1DE-4DFA-A630-CA150C87D14D}" type="sibTrans" cxnId="{5FE3B7A9-F30B-4367-9FDA-4970378E8B48}">
      <dgm:prSet/>
      <dgm:spPr/>
      <dgm:t>
        <a:bodyPr/>
        <a:lstStyle/>
        <a:p>
          <a:endParaRPr lang="zh-CN" altLang="en-US" sz="1600"/>
        </a:p>
      </dgm:t>
    </dgm:pt>
    <dgm:pt modelId="{43004B6A-74E7-4608-8397-602152536253}">
      <dgm:prSet phldrT="[文本]" custT="1"/>
      <dgm:spPr/>
      <dgm:t>
        <a:bodyPr/>
        <a:lstStyle/>
        <a:p>
          <a:r>
            <a:rPr lang="zh-CN" altLang="en-US" sz="2800" dirty="0" smtClean="0"/>
            <a:t>就职意向</a:t>
          </a:r>
          <a:endParaRPr lang="zh-CN" altLang="en-US" sz="2800" dirty="0"/>
        </a:p>
      </dgm:t>
    </dgm:pt>
    <dgm:pt modelId="{42E973AF-74EE-4C06-A2B6-A03F4A22F335}" type="parTrans" cxnId="{9F39557B-E401-4341-BBEE-BB60305A28B9}">
      <dgm:prSet/>
      <dgm:spPr/>
      <dgm:t>
        <a:bodyPr/>
        <a:lstStyle/>
        <a:p>
          <a:endParaRPr lang="zh-CN" altLang="en-US" sz="1600"/>
        </a:p>
      </dgm:t>
    </dgm:pt>
    <dgm:pt modelId="{F156FE01-3380-413C-9114-22489E372FA0}" type="sibTrans" cxnId="{9F39557B-E401-4341-BBEE-BB60305A28B9}">
      <dgm:prSet/>
      <dgm:spPr/>
      <dgm:t>
        <a:bodyPr/>
        <a:lstStyle/>
        <a:p>
          <a:endParaRPr lang="zh-CN" altLang="en-US" sz="1600"/>
        </a:p>
      </dgm:t>
    </dgm:pt>
    <dgm:pt modelId="{9D99DB58-FA40-4F9B-91FB-0968A0B65216}">
      <dgm:prSet phldrT="[文本]" custT="1"/>
      <dgm:spPr/>
      <dgm:t>
        <a:bodyPr/>
        <a:lstStyle/>
        <a:p>
          <a:r>
            <a:rPr lang="zh-CN" altLang="en-US" sz="2000" dirty="0" smtClean="0"/>
            <a:t>老年护理</a:t>
          </a:r>
          <a:endParaRPr lang="zh-CN" altLang="en-US" sz="2000" dirty="0"/>
        </a:p>
      </dgm:t>
    </dgm:pt>
    <dgm:pt modelId="{101E8E2B-1E76-4A2D-A4D6-3EBC6CE08441}" type="parTrans" cxnId="{2E41044E-9B9E-48EE-A234-87308F013294}">
      <dgm:prSet/>
      <dgm:spPr/>
      <dgm:t>
        <a:bodyPr/>
        <a:lstStyle/>
        <a:p>
          <a:endParaRPr lang="zh-CN" altLang="en-US" sz="1600"/>
        </a:p>
      </dgm:t>
    </dgm:pt>
    <dgm:pt modelId="{9E5534F9-0AA4-4B42-9D1E-A9C9E543C738}" type="sibTrans" cxnId="{2E41044E-9B9E-48EE-A234-87308F013294}">
      <dgm:prSet/>
      <dgm:spPr/>
      <dgm:t>
        <a:bodyPr/>
        <a:lstStyle/>
        <a:p>
          <a:endParaRPr lang="zh-CN" altLang="en-US" sz="1600"/>
        </a:p>
      </dgm:t>
    </dgm:pt>
    <dgm:pt modelId="{84A262CC-C4E8-4A5A-925D-59673AE9C241}">
      <dgm:prSet phldrT="[文本]" custT="1"/>
      <dgm:spPr/>
      <dgm:t>
        <a:bodyPr/>
        <a:lstStyle/>
        <a:p>
          <a:r>
            <a:rPr lang="zh-CN" altLang="en-US" sz="2000" dirty="0" smtClean="0"/>
            <a:t>社区护理</a:t>
          </a:r>
          <a:endParaRPr lang="zh-CN" altLang="en-US" sz="2000" dirty="0"/>
        </a:p>
      </dgm:t>
    </dgm:pt>
    <dgm:pt modelId="{5CAF5D6A-8D35-4421-8124-4DF4EFF390AB}" type="parTrans" cxnId="{3B00B6A6-5136-4031-AD8D-07C37AC26968}">
      <dgm:prSet/>
      <dgm:spPr/>
      <dgm:t>
        <a:bodyPr/>
        <a:lstStyle/>
        <a:p>
          <a:endParaRPr lang="zh-CN" altLang="en-US" sz="1600"/>
        </a:p>
      </dgm:t>
    </dgm:pt>
    <dgm:pt modelId="{C1633644-E5F6-4C0A-B2FA-6D6E4307F7B8}" type="sibTrans" cxnId="{3B00B6A6-5136-4031-AD8D-07C37AC26968}">
      <dgm:prSet/>
      <dgm:spPr/>
      <dgm:t>
        <a:bodyPr/>
        <a:lstStyle/>
        <a:p>
          <a:endParaRPr lang="zh-CN" altLang="en-US" sz="1600"/>
        </a:p>
      </dgm:t>
    </dgm:pt>
    <dgm:pt modelId="{C93F3C0E-5629-44C1-AF88-3779473F67E2}">
      <dgm:prSet phldrT="[文本]" custT="1"/>
      <dgm:spPr/>
      <dgm:t>
        <a:bodyPr/>
        <a:lstStyle/>
        <a:p>
          <a:r>
            <a:rPr lang="zh-CN" altLang="en-US" sz="2000" dirty="0" smtClean="0"/>
            <a:t>慢病护理</a:t>
          </a:r>
          <a:endParaRPr lang="zh-CN" altLang="en-US" sz="2000" dirty="0"/>
        </a:p>
      </dgm:t>
    </dgm:pt>
    <dgm:pt modelId="{B1C77E4C-4D52-4A3C-A139-B86E785D363F}" type="parTrans" cxnId="{07E88E91-F4F8-4694-BF22-5268AEEE2800}">
      <dgm:prSet/>
      <dgm:spPr/>
      <dgm:t>
        <a:bodyPr/>
        <a:lstStyle/>
        <a:p>
          <a:endParaRPr lang="zh-CN" altLang="en-US" sz="1600"/>
        </a:p>
      </dgm:t>
    </dgm:pt>
    <dgm:pt modelId="{9B2FC1F4-90B6-44EE-A423-B06EA747E980}" type="sibTrans" cxnId="{07E88E91-F4F8-4694-BF22-5268AEEE2800}">
      <dgm:prSet/>
      <dgm:spPr/>
      <dgm:t>
        <a:bodyPr/>
        <a:lstStyle/>
        <a:p>
          <a:endParaRPr lang="zh-CN" altLang="en-US" sz="1600"/>
        </a:p>
      </dgm:t>
    </dgm:pt>
    <dgm:pt modelId="{D55785B8-4049-4F21-8E14-0BDF5B88FCF6}">
      <dgm:prSet phldrT="[文本]" custT="1"/>
      <dgm:spPr/>
      <dgm:t>
        <a:bodyPr/>
        <a:lstStyle/>
        <a:p>
          <a:pPr algn="l"/>
          <a:endParaRPr lang="zh-CN" altLang="en-US" sz="2000" dirty="0"/>
        </a:p>
      </dgm:t>
    </dgm:pt>
    <dgm:pt modelId="{C8FE1C83-8362-4FC6-BDA2-EECED625BA40}" type="parTrans" cxnId="{6DA1F17F-57E6-4F24-B9A6-6FFBDDECB608}">
      <dgm:prSet/>
      <dgm:spPr/>
      <dgm:t>
        <a:bodyPr/>
        <a:lstStyle/>
        <a:p>
          <a:endParaRPr lang="zh-CN" altLang="en-US" sz="1600"/>
        </a:p>
      </dgm:t>
    </dgm:pt>
    <dgm:pt modelId="{E01D72FE-C1B8-4216-972D-E8F267F74387}" type="sibTrans" cxnId="{6DA1F17F-57E6-4F24-B9A6-6FFBDDECB608}">
      <dgm:prSet/>
      <dgm:spPr/>
      <dgm:t>
        <a:bodyPr/>
        <a:lstStyle/>
        <a:p>
          <a:endParaRPr lang="zh-CN" altLang="en-US" sz="1600"/>
        </a:p>
      </dgm:t>
    </dgm:pt>
    <dgm:pt modelId="{848168A3-9FAA-4E82-9BEB-C3AD1109EB05}">
      <dgm:prSet phldrT="[文本]" custT="1"/>
      <dgm:spPr/>
      <dgm:t>
        <a:bodyPr/>
        <a:lstStyle/>
        <a:p>
          <a:r>
            <a:rPr lang="zh-CN" altLang="en-US" sz="2000" dirty="0" smtClean="0"/>
            <a:t>护理管理</a:t>
          </a:r>
          <a:endParaRPr lang="zh-CN" altLang="en-US" sz="2000" dirty="0"/>
        </a:p>
      </dgm:t>
    </dgm:pt>
    <dgm:pt modelId="{53898716-449D-4C21-A79E-843830D8266E}" type="parTrans" cxnId="{6192A28C-03D2-4B86-9700-292103236C65}">
      <dgm:prSet/>
      <dgm:spPr/>
      <dgm:t>
        <a:bodyPr/>
        <a:lstStyle/>
        <a:p>
          <a:endParaRPr lang="zh-CN" altLang="en-US" sz="1600"/>
        </a:p>
      </dgm:t>
    </dgm:pt>
    <dgm:pt modelId="{AD660334-1303-4489-8A72-0AB1FD4277BA}" type="sibTrans" cxnId="{6192A28C-03D2-4B86-9700-292103236C65}">
      <dgm:prSet/>
      <dgm:spPr/>
      <dgm:t>
        <a:bodyPr/>
        <a:lstStyle/>
        <a:p>
          <a:endParaRPr lang="zh-CN" altLang="en-US" sz="1600"/>
        </a:p>
      </dgm:t>
    </dgm:pt>
    <dgm:pt modelId="{AF364AC1-022A-4B9D-A574-7B6EF3F7E8B5}" type="pres">
      <dgm:prSet presAssocID="{14469973-8EB3-4C0F-B4F2-E431F518BA8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E477164-49BD-4CBA-9ACA-69A386238FC3}" type="pres">
      <dgm:prSet presAssocID="{F834EF7E-0C44-4E9D-B29B-22555E160845}" presName="composite" presStyleCnt="0"/>
      <dgm:spPr/>
    </dgm:pt>
    <dgm:pt modelId="{9356F87B-A26D-4820-B7A9-7142641933C2}" type="pres">
      <dgm:prSet presAssocID="{F834EF7E-0C44-4E9D-B29B-22555E16084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6B5D31-253B-4C36-835D-F2EBB1BBFA06}" type="pres">
      <dgm:prSet presAssocID="{F834EF7E-0C44-4E9D-B29B-22555E160845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55B16-11A2-4B40-8019-2735849278FC}" type="pres">
      <dgm:prSet presAssocID="{89D6F9B5-1435-4A1A-B10D-B5F98E392DE3}" presName="space" presStyleCnt="0"/>
      <dgm:spPr/>
    </dgm:pt>
    <dgm:pt modelId="{F73E68AD-19BB-411E-8E06-84C24046410E}" type="pres">
      <dgm:prSet presAssocID="{B7ECC663-9532-4604-9441-1598112E4797}" presName="composite" presStyleCnt="0"/>
      <dgm:spPr/>
    </dgm:pt>
    <dgm:pt modelId="{45B28511-D63D-4427-8D87-945F4CD311DA}" type="pres">
      <dgm:prSet presAssocID="{B7ECC663-9532-4604-9441-1598112E479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9DD7FF-1F79-45AB-B33E-16FFC9A9F220}" type="pres">
      <dgm:prSet presAssocID="{B7ECC663-9532-4604-9441-1598112E4797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5C84E8-1CFE-4F37-BE2C-4D6DEAE4EEBE}" type="pres">
      <dgm:prSet presAssocID="{3D979093-BEA8-406D-8048-87465CEF7193}" presName="space" presStyleCnt="0"/>
      <dgm:spPr/>
    </dgm:pt>
    <dgm:pt modelId="{C904E482-8E05-46EB-A8EE-A585FE0E0CDA}" type="pres">
      <dgm:prSet presAssocID="{64751641-29D4-467D-A494-37F2B2042E4E}" presName="composite" presStyleCnt="0"/>
      <dgm:spPr/>
    </dgm:pt>
    <dgm:pt modelId="{20D77A7F-4472-4471-B500-5640493CD4B8}" type="pres">
      <dgm:prSet presAssocID="{64751641-29D4-467D-A494-37F2B2042E4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E31A1C-6AEB-46D1-BA1A-1FD4B6EC4DAB}" type="pres">
      <dgm:prSet presAssocID="{64751641-29D4-467D-A494-37F2B2042E4E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BC4E5B-6894-405D-9384-E6EF525C4370}" type="pres">
      <dgm:prSet presAssocID="{FF1C26FA-7D85-457A-9611-30F3C4245759}" presName="space" presStyleCnt="0"/>
      <dgm:spPr/>
    </dgm:pt>
    <dgm:pt modelId="{D3EB9007-7870-490E-A462-9F03391EC01B}" type="pres">
      <dgm:prSet presAssocID="{43004B6A-74E7-4608-8397-602152536253}" presName="composite" presStyleCnt="0"/>
      <dgm:spPr/>
    </dgm:pt>
    <dgm:pt modelId="{CF3E9BE8-EDBA-4180-835E-DCFC7870D94A}" type="pres">
      <dgm:prSet presAssocID="{43004B6A-74E7-4608-8397-60215253625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963599-AF91-49D8-8415-A27624921F03}" type="pres">
      <dgm:prSet presAssocID="{43004B6A-74E7-4608-8397-60215253625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3EFF80-912A-4709-925C-B941C949DF60}" srcId="{14469973-8EB3-4C0F-B4F2-E431F518BA89}" destId="{64751641-29D4-467D-A494-37F2B2042E4E}" srcOrd="2" destOrd="0" parTransId="{A566686E-7C8C-4EA0-9420-694960BE46BE}" sibTransId="{FF1C26FA-7D85-457A-9611-30F3C4245759}"/>
    <dgm:cxn modelId="{A984FC81-4F89-4B9B-BBBE-58C3295FF8E9}" type="presOf" srcId="{9D99DB58-FA40-4F9B-91FB-0968A0B65216}" destId="{17E31A1C-6AEB-46D1-BA1A-1FD4B6EC4DAB}" srcOrd="0" destOrd="0" presId="urn:microsoft.com/office/officeart/2005/8/layout/hList1"/>
    <dgm:cxn modelId="{2F272573-4479-4425-9194-8F25F27A82F7}" type="presOf" srcId="{84A262CC-C4E8-4A5A-925D-59673AE9C241}" destId="{17E31A1C-6AEB-46D1-BA1A-1FD4B6EC4DAB}" srcOrd="0" destOrd="1" presId="urn:microsoft.com/office/officeart/2005/8/layout/hList1"/>
    <dgm:cxn modelId="{4B14F646-D7D8-4436-96CD-7495CC6AB1D4}" type="presOf" srcId="{43004B6A-74E7-4608-8397-602152536253}" destId="{CF3E9BE8-EDBA-4180-835E-DCFC7870D94A}" srcOrd="0" destOrd="0" presId="urn:microsoft.com/office/officeart/2005/8/layout/hList1"/>
    <dgm:cxn modelId="{4E6BEFE1-7B09-45A6-8CA4-4F454BD3DAC0}" srcId="{F834EF7E-0C44-4E9D-B29B-22555E160845}" destId="{FDFEED93-BDB2-4F2E-97A1-128F4020FA5D}" srcOrd="0" destOrd="0" parTransId="{F864AA6A-1519-4C37-AC14-54BE7025A165}" sibTransId="{35F92DCA-F4AB-4A28-A69B-53DB58A81609}"/>
    <dgm:cxn modelId="{67DED038-0771-408E-BA2C-11EF1036F048}" srcId="{14469973-8EB3-4C0F-B4F2-E431F518BA89}" destId="{F834EF7E-0C44-4E9D-B29B-22555E160845}" srcOrd="0" destOrd="0" parTransId="{6941207D-F701-4023-B26A-D433D299DA85}" sibTransId="{89D6F9B5-1435-4A1A-B10D-B5F98E392DE3}"/>
    <dgm:cxn modelId="{2F6797DC-B481-4E8C-87ED-B29615D6AB88}" type="presOf" srcId="{C93F3C0E-5629-44C1-AF88-3779473F67E2}" destId="{17E31A1C-6AEB-46D1-BA1A-1FD4B6EC4DAB}" srcOrd="0" destOrd="2" presId="urn:microsoft.com/office/officeart/2005/8/layout/hList1"/>
    <dgm:cxn modelId="{ED9A701B-43A0-4606-B61F-01D014512FF5}" srcId="{F834EF7E-0C44-4E9D-B29B-22555E160845}" destId="{F7680C0F-C8AC-4A3F-B51E-B6610211F8E3}" srcOrd="1" destOrd="0" parTransId="{D206BE6B-A571-485B-84AD-1A2688E3D201}" sibTransId="{9FAC35E8-F9C7-4A03-B233-0E9215C7607F}"/>
    <dgm:cxn modelId="{A223842E-C080-48F9-A1F0-B340C96A78AC}" type="presOf" srcId="{23475C86-57D3-42D5-ADD8-BCB223DBB4E6}" destId="{449DD7FF-1F79-45AB-B33E-16FFC9A9F220}" srcOrd="0" destOrd="0" presId="urn:microsoft.com/office/officeart/2005/8/layout/hList1"/>
    <dgm:cxn modelId="{5FE3B7A9-F30B-4367-9FDA-4970378E8B48}" srcId="{43004B6A-74E7-4608-8397-602152536253}" destId="{DEB3C119-95DB-4173-AAAA-4B80ED05ECFD}" srcOrd="0" destOrd="0" parTransId="{E6D3DAF6-421D-452B-A9C2-43E22693A5D1}" sibTransId="{7A6D60EA-E1DE-4DFA-A630-CA150C87D14D}"/>
    <dgm:cxn modelId="{6192A28C-03D2-4B86-9700-292103236C65}" srcId="{64751641-29D4-467D-A494-37F2B2042E4E}" destId="{848168A3-9FAA-4E82-9BEB-C3AD1109EB05}" srcOrd="3" destOrd="0" parTransId="{53898716-449D-4C21-A79E-843830D8266E}" sibTransId="{AD660334-1303-4489-8A72-0AB1FD4277BA}"/>
    <dgm:cxn modelId="{9F39557B-E401-4341-BBEE-BB60305A28B9}" srcId="{14469973-8EB3-4C0F-B4F2-E431F518BA89}" destId="{43004B6A-74E7-4608-8397-602152536253}" srcOrd="3" destOrd="0" parTransId="{42E973AF-74EE-4C06-A2B6-A03F4A22F335}" sibTransId="{F156FE01-3380-413C-9114-22489E372FA0}"/>
    <dgm:cxn modelId="{B6FE245E-C3C6-402F-BF62-31CBCFEE6914}" type="presOf" srcId="{B7ECC663-9532-4604-9441-1598112E4797}" destId="{45B28511-D63D-4427-8D87-945F4CD311DA}" srcOrd="0" destOrd="0" presId="urn:microsoft.com/office/officeart/2005/8/layout/hList1"/>
    <dgm:cxn modelId="{CA5CCBBF-6C23-482D-8511-1E4155A41951}" type="presOf" srcId="{DEB3C119-95DB-4173-AAAA-4B80ED05ECFD}" destId="{BC963599-AF91-49D8-8415-A27624921F03}" srcOrd="0" destOrd="0" presId="urn:microsoft.com/office/officeart/2005/8/layout/hList1"/>
    <dgm:cxn modelId="{07E88E91-F4F8-4694-BF22-5268AEEE2800}" srcId="{64751641-29D4-467D-A494-37F2B2042E4E}" destId="{C93F3C0E-5629-44C1-AF88-3779473F67E2}" srcOrd="2" destOrd="0" parTransId="{B1C77E4C-4D52-4A3C-A139-B86E785D363F}" sibTransId="{9B2FC1F4-90B6-44EE-A423-B06EA747E980}"/>
    <dgm:cxn modelId="{71B1CC10-4A17-4869-A262-2AF78E0EDFD6}" type="presOf" srcId="{FDFEED93-BDB2-4F2E-97A1-128F4020FA5D}" destId="{676B5D31-253B-4C36-835D-F2EBB1BBFA06}" srcOrd="0" destOrd="0" presId="urn:microsoft.com/office/officeart/2005/8/layout/hList1"/>
    <dgm:cxn modelId="{6DA1F17F-57E6-4F24-B9A6-6FFBDDECB608}" srcId="{43004B6A-74E7-4608-8397-602152536253}" destId="{D55785B8-4049-4F21-8E14-0BDF5B88FCF6}" srcOrd="1" destOrd="0" parTransId="{C8FE1C83-8362-4FC6-BDA2-EECED625BA40}" sibTransId="{E01D72FE-C1B8-4216-972D-E8F267F74387}"/>
    <dgm:cxn modelId="{CDF12D79-3265-49B9-9B20-3907E928DE5C}" srcId="{14469973-8EB3-4C0F-B4F2-E431F518BA89}" destId="{B7ECC663-9532-4604-9441-1598112E4797}" srcOrd="1" destOrd="0" parTransId="{07B44792-C9C3-411B-8E37-925D5C211E89}" sibTransId="{3D979093-BEA8-406D-8048-87465CEF7193}"/>
    <dgm:cxn modelId="{6E4CA077-D29D-453F-A2A2-BDEC7DC9B485}" type="presOf" srcId="{14469973-8EB3-4C0F-B4F2-E431F518BA89}" destId="{AF364AC1-022A-4B9D-A574-7B6EF3F7E8B5}" srcOrd="0" destOrd="0" presId="urn:microsoft.com/office/officeart/2005/8/layout/hList1"/>
    <dgm:cxn modelId="{F2F4127E-E435-453C-8A4F-49B24F28BB46}" type="presOf" srcId="{F834EF7E-0C44-4E9D-B29B-22555E160845}" destId="{9356F87B-A26D-4820-B7A9-7142641933C2}" srcOrd="0" destOrd="0" presId="urn:microsoft.com/office/officeart/2005/8/layout/hList1"/>
    <dgm:cxn modelId="{4D8C4288-3FB4-4484-B9C2-4B5786FC3B1D}" type="presOf" srcId="{64751641-29D4-467D-A494-37F2B2042E4E}" destId="{20D77A7F-4472-4471-B500-5640493CD4B8}" srcOrd="0" destOrd="0" presId="urn:microsoft.com/office/officeart/2005/8/layout/hList1"/>
    <dgm:cxn modelId="{440D30B6-2DBC-4F91-AF21-63DDA903A947}" type="presOf" srcId="{848168A3-9FAA-4E82-9BEB-C3AD1109EB05}" destId="{17E31A1C-6AEB-46D1-BA1A-1FD4B6EC4DAB}" srcOrd="0" destOrd="3" presId="urn:microsoft.com/office/officeart/2005/8/layout/hList1"/>
    <dgm:cxn modelId="{3B00B6A6-5136-4031-AD8D-07C37AC26968}" srcId="{64751641-29D4-467D-A494-37F2B2042E4E}" destId="{84A262CC-C4E8-4A5A-925D-59673AE9C241}" srcOrd="1" destOrd="0" parTransId="{5CAF5D6A-8D35-4421-8124-4DF4EFF390AB}" sibTransId="{C1633644-E5F6-4C0A-B2FA-6D6E4307F7B8}"/>
    <dgm:cxn modelId="{2E41044E-9B9E-48EE-A234-87308F013294}" srcId="{64751641-29D4-467D-A494-37F2B2042E4E}" destId="{9D99DB58-FA40-4F9B-91FB-0968A0B65216}" srcOrd="0" destOrd="0" parTransId="{101E8E2B-1E76-4A2D-A4D6-3EBC6CE08441}" sibTransId="{9E5534F9-0AA4-4B42-9D1E-A9C9E543C738}"/>
    <dgm:cxn modelId="{BC1423E7-6228-4304-821B-70FCBB1BF7D6}" type="presOf" srcId="{D55785B8-4049-4F21-8E14-0BDF5B88FCF6}" destId="{BC963599-AF91-49D8-8415-A27624921F03}" srcOrd="0" destOrd="1" presId="urn:microsoft.com/office/officeart/2005/8/layout/hList1"/>
    <dgm:cxn modelId="{D6F4A2BC-F8A6-4A46-BC5A-AE094BBF6111}" srcId="{B7ECC663-9532-4604-9441-1598112E4797}" destId="{23475C86-57D3-42D5-ADD8-BCB223DBB4E6}" srcOrd="0" destOrd="0" parTransId="{E67BE614-29A9-43DE-954B-23CD707D33A7}" sibTransId="{C424CAB4-2F42-465F-B0FA-D39B3F575CDC}"/>
    <dgm:cxn modelId="{35175292-0238-4D4F-AC98-BC53E6014C86}" type="presOf" srcId="{F7680C0F-C8AC-4A3F-B51E-B6610211F8E3}" destId="{676B5D31-253B-4C36-835D-F2EBB1BBFA06}" srcOrd="0" destOrd="1" presId="urn:microsoft.com/office/officeart/2005/8/layout/hList1"/>
    <dgm:cxn modelId="{AA512584-4553-4629-92DB-613DA58781B8}" type="presParOf" srcId="{AF364AC1-022A-4B9D-A574-7B6EF3F7E8B5}" destId="{FE477164-49BD-4CBA-9ACA-69A386238FC3}" srcOrd="0" destOrd="0" presId="urn:microsoft.com/office/officeart/2005/8/layout/hList1"/>
    <dgm:cxn modelId="{BFAD8076-5D9B-494E-8BD8-9219446AF5BB}" type="presParOf" srcId="{FE477164-49BD-4CBA-9ACA-69A386238FC3}" destId="{9356F87B-A26D-4820-B7A9-7142641933C2}" srcOrd="0" destOrd="0" presId="urn:microsoft.com/office/officeart/2005/8/layout/hList1"/>
    <dgm:cxn modelId="{39C028BC-8F8C-4456-A214-D9A6835B20CC}" type="presParOf" srcId="{FE477164-49BD-4CBA-9ACA-69A386238FC3}" destId="{676B5D31-253B-4C36-835D-F2EBB1BBFA06}" srcOrd="1" destOrd="0" presId="urn:microsoft.com/office/officeart/2005/8/layout/hList1"/>
    <dgm:cxn modelId="{F5593925-326D-4C68-A2B4-38B7DC2F913C}" type="presParOf" srcId="{AF364AC1-022A-4B9D-A574-7B6EF3F7E8B5}" destId="{0C055B16-11A2-4B40-8019-2735849278FC}" srcOrd="1" destOrd="0" presId="urn:microsoft.com/office/officeart/2005/8/layout/hList1"/>
    <dgm:cxn modelId="{72D620AD-B3EC-4AF4-9C48-D8719800A7D6}" type="presParOf" srcId="{AF364AC1-022A-4B9D-A574-7B6EF3F7E8B5}" destId="{F73E68AD-19BB-411E-8E06-84C24046410E}" srcOrd="2" destOrd="0" presId="urn:microsoft.com/office/officeart/2005/8/layout/hList1"/>
    <dgm:cxn modelId="{D6442924-AF26-401B-8C12-0CF66858D317}" type="presParOf" srcId="{F73E68AD-19BB-411E-8E06-84C24046410E}" destId="{45B28511-D63D-4427-8D87-945F4CD311DA}" srcOrd="0" destOrd="0" presId="urn:microsoft.com/office/officeart/2005/8/layout/hList1"/>
    <dgm:cxn modelId="{906E63C1-2203-4437-8226-D6EEA927F6B8}" type="presParOf" srcId="{F73E68AD-19BB-411E-8E06-84C24046410E}" destId="{449DD7FF-1F79-45AB-B33E-16FFC9A9F220}" srcOrd="1" destOrd="0" presId="urn:microsoft.com/office/officeart/2005/8/layout/hList1"/>
    <dgm:cxn modelId="{6B94E63D-F42B-4AF4-95B9-700992447CAA}" type="presParOf" srcId="{AF364AC1-022A-4B9D-A574-7B6EF3F7E8B5}" destId="{245C84E8-1CFE-4F37-BE2C-4D6DEAE4EEBE}" srcOrd="3" destOrd="0" presId="urn:microsoft.com/office/officeart/2005/8/layout/hList1"/>
    <dgm:cxn modelId="{7256A0FF-C771-4D0F-A348-FC00656188EF}" type="presParOf" srcId="{AF364AC1-022A-4B9D-A574-7B6EF3F7E8B5}" destId="{C904E482-8E05-46EB-A8EE-A585FE0E0CDA}" srcOrd="4" destOrd="0" presId="urn:microsoft.com/office/officeart/2005/8/layout/hList1"/>
    <dgm:cxn modelId="{ECD79C75-702C-4FFC-A1A7-1276CBF80D8B}" type="presParOf" srcId="{C904E482-8E05-46EB-A8EE-A585FE0E0CDA}" destId="{20D77A7F-4472-4471-B500-5640493CD4B8}" srcOrd="0" destOrd="0" presId="urn:microsoft.com/office/officeart/2005/8/layout/hList1"/>
    <dgm:cxn modelId="{4A885BE1-6642-4329-80B8-887660AD7A52}" type="presParOf" srcId="{C904E482-8E05-46EB-A8EE-A585FE0E0CDA}" destId="{17E31A1C-6AEB-46D1-BA1A-1FD4B6EC4DAB}" srcOrd="1" destOrd="0" presId="urn:microsoft.com/office/officeart/2005/8/layout/hList1"/>
    <dgm:cxn modelId="{3C875865-5C7B-4A63-A3AB-445FFCB7DC4E}" type="presParOf" srcId="{AF364AC1-022A-4B9D-A574-7B6EF3F7E8B5}" destId="{AABC4E5B-6894-405D-9384-E6EF525C4370}" srcOrd="5" destOrd="0" presId="urn:microsoft.com/office/officeart/2005/8/layout/hList1"/>
    <dgm:cxn modelId="{813E0A38-3ED3-41D1-AF80-CE5A7C7FC60E}" type="presParOf" srcId="{AF364AC1-022A-4B9D-A574-7B6EF3F7E8B5}" destId="{D3EB9007-7870-490E-A462-9F03391EC01B}" srcOrd="6" destOrd="0" presId="urn:microsoft.com/office/officeart/2005/8/layout/hList1"/>
    <dgm:cxn modelId="{2CE0D12C-E95F-4DC4-8607-01A68DB8FC32}" type="presParOf" srcId="{D3EB9007-7870-490E-A462-9F03391EC01B}" destId="{CF3E9BE8-EDBA-4180-835E-DCFC7870D94A}" srcOrd="0" destOrd="0" presId="urn:microsoft.com/office/officeart/2005/8/layout/hList1"/>
    <dgm:cxn modelId="{FBB216B7-6213-4FA2-AF77-EBB117D4C7D6}" type="presParOf" srcId="{D3EB9007-7870-490E-A462-9F03391EC01B}" destId="{BC963599-AF91-49D8-8415-A27624921F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01016-26A4-4EDD-B70E-85A2C599884D}">
      <dsp:nvSpPr>
        <dsp:cNvPr id="0" name=""/>
        <dsp:cNvSpPr/>
      </dsp:nvSpPr>
      <dsp:spPr>
        <a:xfrm>
          <a:off x="726" y="0"/>
          <a:ext cx="3127987" cy="344963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传感器</a:t>
          </a:r>
          <a:endParaRPr lang="zh-CN" altLang="en-US" sz="2400" kern="1200" dirty="0"/>
        </a:p>
      </dsp:txBody>
      <dsp:txXfrm rot="16200000">
        <a:off x="-1100825" y="1101552"/>
        <a:ext cx="2828703" cy="625597"/>
      </dsp:txXfrm>
    </dsp:sp>
    <dsp:sp modelId="{9362A028-A6D0-4AAE-A1CE-A0C4C48525C3}">
      <dsp:nvSpPr>
        <dsp:cNvPr id="0" name=""/>
        <dsp:cNvSpPr/>
      </dsp:nvSpPr>
      <dsp:spPr>
        <a:xfrm>
          <a:off x="626324" y="0"/>
          <a:ext cx="2330350" cy="344963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电极</a:t>
          </a:r>
          <a:endParaRPr lang="zh-CN" altLang="en-US" sz="3200" kern="1200" dirty="0"/>
        </a:p>
      </dsp:txBody>
      <dsp:txXfrm>
        <a:off x="626324" y="0"/>
        <a:ext cx="2330350" cy="3449638"/>
      </dsp:txXfrm>
    </dsp:sp>
    <dsp:sp modelId="{D7300642-2EB5-4124-A13F-43F0E81E4415}">
      <dsp:nvSpPr>
        <dsp:cNvPr id="0" name=""/>
        <dsp:cNvSpPr/>
      </dsp:nvSpPr>
      <dsp:spPr>
        <a:xfrm>
          <a:off x="3238193" y="0"/>
          <a:ext cx="3127987" cy="344963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接口电路</a:t>
          </a:r>
          <a:endParaRPr lang="zh-CN" altLang="en-US" sz="2400" kern="1200" dirty="0"/>
        </a:p>
      </dsp:txBody>
      <dsp:txXfrm rot="16200000">
        <a:off x="2136640" y="1101552"/>
        <a:ext cx="2828703" cy="625597"/>
      </dsp:txXfrm>
    </dsp:sp>
    <dsp:sp modelId="{70CE7EC4-E38C-4BE0-A0BF-243AA5C0F10E}">
      <dsp:nvSpPr>
        <dsp:cNvPr id="0" name=""/>
        <dsp:cNvSpPr/>
      </dsp:nvSpPr>
      <dsp:spPr>
        <a:xfrm rot="5400000">
          <a:off x="3000241" y="2723975"/>
          <a:ext cx="507184" cy="4691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54E69-F087-4B85-9C17-0D59A5A5D3F5}">
      <dsp:nvSpPr>
        <dsp:cNvPr id="0" name=""/>
        <dsp:cNvSpPr/>
      </dsp:nvSpPr>
      <dsp:spPr>
        <a:xfrm>
          <a:off x="3863791" y="0"/>
          <a:ext cx="2330350" cy="344963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模拟电路</a:t>
          </a:r>
          <a:endParaRPr lang="zh-CN" altLang="en-US" sz="3200" kern="1200" dirty="0"/>
        </a:p>
      </dsp:txBody>
      <dsp:txXfrm>
        <a:off x="3863791" y="0"/>
        <a:ext cx="2330350" cy="3449638"/>
      </dsp:txXfrm>
    </dsp:sp>
    <dsp:sp modelId="{1B745605-64F2-42B7-AC74-4E5824AA2316}">
      <dsp:nvSpPr>
        <dsp:cNvPr id="0" name=""/>
        <dsp:cNvSpPr/>
      </dsp:nvSpPr>
      <dsp:spPr>
        <a:xfrm>
          <a:off x="6475660" y="0"/>
          <a:ext cx="3127987" cy="344963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信号处理</a:t>
          </a:r>
          <a:endParaRPr lang="zh-CN" altLang="en-US" sz="2400" kern="1200" dirty="0"/>
        </a:p>
      </dsp:txBody>
      <dsp:txXfrm rot="16200000">
        <a:off x="5374107" y="1101552"/>
        <a:ext cx="2828703" cy="625597"/>
      </dsp:txXfrm>
    </dsp:sp>
    <dsp:sp modelId="{9C41B964-E956-4750-BE4F-19B8CF144F28}">
      <dsp:nvSpPr>
        <dsp:cNvPr id="0" name=""/>
        <dsp:cNvSpPr/>
      </dsp:nvSpPr>
      <dsp:spPr>
        <a:xfrm rot="5400000">
          <a:off x="6237708" y="2723975"/>
          <a:ext cx="507184" cy="4691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DCAEA-745C-4500-A371-2D4E8E03A117}">
      <dsp:nvSpPr>
        <dsp:cNvPr id="0" name=""/>
        <dsp:cNvSpPr/>
      </dsp:nvSpPr>
      <dsp:spPr>
        <a:xfrm>
          <a:off x="7101258" y="0"/>
          <a:ext cx="2330350" cy="3449638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数字电路</a:t>
          </a:r>
          <a:endParaRPr lang="zh-CN" altLang="en-US" sz="32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心电信号处理算法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脉搏信号处理算法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血压计算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神经信号处理算法</a:t>
          </a:r>
          <a:endParaRPr lang="zh-CN" altLang="en-US" sz="2000" kern="1200" dirty="0"/>
        </a:p>
      </dsp:txBody>
      <dsp:txXfrm>
        <a:off x="7101258" y="0"/>
        <a:ext cx="2330350" cy="3449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F53CA-FE82-49DD-9303-6D4817ADCC49}">
      <dsp:nvSpPr>
        <dsp:cNvPr id="0" name=""/>
        <dsp:cNvSpPr/>
      </dsp:nvSpPr>
      <dsp:spPr>
        <a:xfrm>
          <a:off x="8720" y="2263641"/>
          <a:ext cx="2439481" cy="2012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accent1">
                  <a:lumMod val="75000"/>
                </a:schemeClr>
              </a:solidFill>
            </a:rPr>
            <a:t>半柔性；</a:t>
          </a:r>
          <a:endParaRPr lang="zh-CN" altLang="en-US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体积：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10X4X0.6cm</a:t>
          </a:r>
          <a:endParaRPr lang="zh-CN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体温、心率检测，准确率，温度±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0.15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度，心率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≥95%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；</a:t>
          </a:r>
          <a:endParaRPr lang="zh-CN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accent1">
                  <a:lumMod val="75000"/>
                </a:schemeClr>
              </a:solidFill>
            </a:rPr>
            <a:t>采集贴与电极一体化；</a:t>
          </a:r>
          <a:endParaRPr lang="zh-CN" altLang="en-US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成本价：≤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25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元，力争小于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20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元；</a:t>
          </a:r>
          <a:endParaRPr lang="zh-CN" altLang="en-US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5023" y="2309944"/>
        <a:ext cx="2346875" cy="1488300"/>
      </dsp:txXfrm>
    </dsp:sp>
    <dsp:sp modelId="{ACF1A637-5BFE-4512-8FF2-F5A3D62A7470}">
      <dsp:nvSpPr>
        <dsp:cNvPr id="0" name=""/>
        <dsp:cNvSpPr/>
      </dsp:nvSpPr>
      <dsp:spPr>
        <a:xfrm>
          <a:off x="1388023" y="2772943"/>
          <a:ext cx="2645842" cy="2645842"/>
        </a:xfrm>
        <a:prstGeom prst="leftCircularArrow">
          <a:avLst>
            <a:gd name="adj1" fmla="val 2988"/>
            <a:gd name="adj2" fmla="val 366212"/>
            <a:gd name="adj3" fmla="val 2141723"/>
            <a:gd name="adj4" fmla="val 9024489"/>
            <a:gd name="adj5" fmla="val 348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2A2F77B-E909-42DA-AF2F-5E2FBA2CC9B8}">
      <dsp:nvSpPr>
        <dsp:cNvPr id="0" name=""/>
        <dsp:cNvSpPr/>
      </dsp:nvSpPr>
      <dsp:spPr>
        <a:xfrm>
          <a:off x="550827" y="3844547"/>
          <a:ext cx="2168428" cy="8623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第一代产品</a:t>
          </a:r>
          <a:endParaRPr lang="zh-CN" altLang="en-US" sz="3100" kern="1200" dirty="0"/>
        </a:p>
      </dsp:txBody>
      <dsp:txXfrm>
        <a:off x="576083" y="3869803"/>
        <a:ext cx="2117916" cy="811800"/>
      </dsp:txXfrm>
    </dsp:sp>
    <dsp:sp modelId="{28C4FA75-4E51-492E-A0FE-22086A6F4B28}">
      <dsp:nvSpPr>
        <dsp:cNvPr id="0" name=""/>
        <dsp:cNvSpPr/>
      </dsp:nvSpPr>
      <dsp:spPr>
        <a:xfrm>
          <a:off x="3095661" y="2263641"/>
          <a:ext cx="2439481" cy="2012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accent1">
                  <a:lumMod val="75000"/>
                </a:schemeClr>
              </a:solidFill>
            </a:rPr>
            <a:t>基本柔性；</a:t>
          </a:r>
          <a:endParaRPr lang="zh-CN" altLang="en-US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体积：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8X3X0.4cm</a:t>
          </a:r>
          <a:endParaRPr lang="zh-CN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体温、心率、呼吸，准确率，温度±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0.1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度，心率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≥99%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；</a:t>
          </a:r>
          <a:endParaRPr lang="zh-CN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accent1">
                  <a:lumMod val="75000"/>
                </a:schemeClr>
              </a:solidFill>
            </a:rPr>
            <a:t>采用自主研发的纸电极；</a:t>
          </a:r>
          <a:endParaRPr lang="zh-CN" altLang="en-US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成本价：≤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15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元；</a:t>
          </a:r>
          <a:endParaRPr lang="zh-CN" altLang="en-US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3141964" y="2741101"/>
        <a:ext cx="2346875" cy="1488300"/>
      </dsp:txXfrm>
    </dsp:sp>
    <dsp:sp modelId="{4B252441-8D6B-4802-A9EB-49C76C7281EE}">
      <dsp:nvSpPr>
        <dsp:cNvPr id="0" name=""/>
        <dsp:cNvSpPr/>
      </dsp:nvSpPr>
      <dsp:spPr>
        <a:xfrm>
          <a:off x="4454635" y="1041668"/>
          <a:ext cx="2957554" cy="2957554"/>
        </a:xfrm>
        <a:prstGeom prst="circularArrow">
          <a:avLst>
            <a:gd name="adj1" fmla="val 2673"/>
            <a:gd name="adj2" fmla="val 325210"/>
            <a:gd name="adj3" fmla="val 19499279"/>
            <a:gd name="adj4" fmla="val 12575511"/>
            <a:gd name="adj5" fmla="val 3118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C6A3F8-612D-49F6-BC7D-290320220F69}">
      <dsp:nvSpPr>
        <dsp:cNvPr id="0" name=""/>
        <dsp:cNvSpPr/>
      </dsp:nvSpPr>
      <dsp:spPr>
        <a:xfrm>
          <a:off x="3637768" y="1832485"/>
          <a:ext cx="2168428" cy="8623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第二代产品</a:t>
          </a:r>
          <a:endParaRPr lang="zh-CN" altLang="en-US" sz="3100" kern="1200" dirty="0"/>
        </a:p>
      </dsp:txBody>
      <dsp:txXfrm>
        <a:off x="3663024" y="1857741"/>
        <a:ext cx="2117916" cy="811800"/>
      </dsp:txXfrm>
    </dsp:sp>
    <dsp:sp modelId="{8BECB62A-294D-4118-9375-EAFFC8EFB097}">
      <dsp:nvSpPr>
        <dsp:cNvPr id="0" name=""/>
        <dsp:cNvSpPr/>
      </dsp:nvSpPr>
      <dsp:spPr>
        <a:xfrm>
          <a:off x="6182603" y="2263641"/>
          <a:ext cx="2439481" cy="2012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accent1">
                  <a:lumMod val="75000"/>
                </a:schemeClr>
              </a:solidFill>
            </a:rPr>
            <a:t>全柔性；</a:t>
          </a:r>
          <a:endParaRPr lang="zh-CN" altLang="en-US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自主研发的芯片模块（前端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+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控制器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+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算法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+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蓝牙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/WIFI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），包含专用算法芯片；</a:t>
          </a:r>
          <a:endParaRPr lang="zh-CN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accent1">
                  <a:lumMod val="75000"/>
                </a:schemeClr>
              </a:solidFill>
            </a:rPr>
            <a:t>纸电池供电；</a:t>
          </a:r>
          <a:endParaRPr lang="zh-CN" altLang="en-US" sz="1200" kern="1200" dirty="0">
            <a:solidFill>
              <a:schemeClr val="accent1">
                <a:lumMod val="75000"/>
              </a:schemeClr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成本价：≤</a:t>
          </a:r>
          <a:r>
            <a:rPr lang="en-US" sz="1200" kern="1200" dirty="0" smtClean="0">
              <a:solidFill>
                <a:schemeClr val="accent1">
                  <a:lumMod val="75000"/>
                </a:schemeClr>
              </a:solidFill>
            </a:rPr>
            <a:t>10</a:t>
          </a:r>
          <a:r>
            <a:rPr lang="zh-CN" sz="1200" kern="1200" dirty="0" smtClean="0">
              <a:solidFill>
                <a:schemeClr val="accent1">
                  <a:lumMod val="75000"/>
                </a:schemeClr>
              </a:solidFill>
            </a:rPr>
            <a:t>元；</a:t>
          </a:r>
          <a:endParaRPr lang="zh-CN" altLang="en-US" sz="12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6228906" y="2309944"/>
        <a:ext cx="2346875" cy="1488300"/>
      </dsp:txXfrm>
    </dsp:sp>
    <dsp:sp modelId="{80573357-0EB4-4F8A-8204-8860156ED1C8}">
      <dsp:nvSpPr>
        <dsp:cNvPr id="0" name=""/>
        <dsp:cNvSpPr/>
      </dsp:nvSpPr>
      <dsp:spPr>
        <a:xfrm>
          <a:off x="7561906" y="2772943"/>
          <a:ext cx="2645842" cy="2645842"/>
        </a:xfrm>
        <a:prstGeom prst="leftCircularArrow">
          <a:avLst>
            <a:gd name="adj1" fmla="val 2988"/>
            <a:gd name="adj2" fmla="val 366212"/>
            <a:gd name="adj3" fmla="val 2141723"/>
            <a:gd name="adj4" fmla="val 9024489"/>
            <a:gd name="adj5" fmla="val 348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922513-6DFF-415F-9734-D23DD4FEB473}">
      <dsp:nvSpPr>
        <dsp:cNvPr id="0" name=""/>
        <dsp:cNvSpPr/>
      </dsp:nvSpPr>
      <dsp:spPr>
        <a:xfrm>
          <a:off x="6724710" y="3844547"/>
          <a:ext cx="2168428" cy="8623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第三代产品</a:t>
          </a:r>
          <a:endParaRPr lang="zh-CN" altLang="en-US" sz="3100" kern="1200" dirty="0"/>
        </a:p>
      </dsp:txBody>
      <dsp:txXfrm>
        <a:off x="6749966" y="3869803"/>
        <a:ext cx="2117916" cy="811800"/>
      </dsp:txXfrm>
    </dsp:sp>
    <dsp:sp modelId="{C0589C7A-11F1-4905-929E-3FA40845DEC7}">
      <dsp:nvSpPr>
        <dsp:cNvPr id="0" name=""/>
        <dsp:cNvSpPr/>
      </dsp:nvSpPr>
      <dsp:spPr>
        <a:xfrm>
          <a:off x="9269544" y="2263641"/>
          <a:ext cx="2439481" cy="2012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>
              <a:solidFill>
                <a:schemeClr val="accent1">
                  <a:lumMod val="75000"/>
                </a:schemeClr>
              </a:solidFill>
            </a:rPr>
            <a:t>单片集成；</a:t>
          </a:r>
          <a:endParaRPr lang="zh-CN" altLang="en-US" sz="2400" kern="1200" dirty="0">
            <a:solidFill>
              <a:schemeClr val="accent1">
                <a:lumMod val="75000"/>
              </a:schemeClr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dirty="0" smtClean="0">
              <a:solidFill>
                <a:schemeClr val="accent1">
                  <a:lumMod val="75000"/>
                </a:schemeClr>
              </a:solidFill>
            </a:rPr>
            <a:t>成本价：≤</a:t>
          </a:r>
          <a:r>
            <a:rPr lang="en-US" sz="2400" kern="1200" dirty="0" smtClean="0">
              <a:solidFill>
                <a:schemeClr val="accent1">
                  <a:lumMod val="75000"/>
                </a:schemeClr>
              </a:solidFill>
            </a:rPr>
            <a:t>5</a:t>
          </a:r>
          <a:r>
            <a:rPr lang="zh-CN" sz="2400" kern="1200" dirty="0" smtClean="0">
              <a:solidFill>
                <a:schemeClr val="accent1">
                  <a:lumMod val="75000"/>
                </a:schemeClr>
              </a:solidFill>
            </a:rPr>
            <a:t>元</a:t>
          </a:r>
          <a:r>
            <a:rPr lang="zh-CN" altLang="en-US" sz="2400" kern="1200" dirty="0" smtClean="0">
              <a:solidFill>
                <a:schemeClr val="accent1">
                  <a:lumMod val="75000"/>
                </a:schemeClr>
              </a:solidFill>
            </a:rPr>
            <a:t>；</a:t>
          </a:r>
          <a:endParaRPr lang="zh-CN" altLang="en-US" sz="24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315847" y="2741101"/>
        <a:ext cx="2346875" cy="1488300"/>
      </dsp:txXfrm>
    </dsp:sp>
    <dsp:sp modelId="{E36CDBF4-B46A-47D4-8E55-689582B53D77}">
      <dsp:nvSpPr>
        <dsp:cNvPr id="0" name=""/>
        <dsp:cNvSpPr/>
      </dsp:nvSpPr>
      <dsp:spPr>
        <a:xfrm>
          <a:off x="9811651" y="1832485"/>
          <a:ext cx="2168428" cy="8623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第四代产品</a:t>
          </a:r>
          <a:endParaRPr lang="zh-CN" altLang="en-US" sz="3100" kern="1200" dirty="0"/>
        </a:p>
      </dsp:txBody>
      <dsp:txXfrm>
        <a:off x="9836907" y="1857741"/>
        <a:ext cx="2117916" cy="811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A902D-1641-491F-A164-02D839804A4D}">
      <dsp:nvSpPr>
        <dsp:cNvPr id="0" name=""/>
        <dsp:cNvSpPr/>
      </dsp:nvSpPr>
      <dsp:spPr>
        <a:xfrm>
          <a:off x="1447750" y="1086987"/>
          <a:ext cx="775180" cy="775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采集贴</a:t>
          </a:r>
          <a:endParaRPr lang="zh-CN" altLang="en-US" sz="1400" kern="1200" dirty="0"/>
        </a:p>
      </dsp:txBody>
      <dsp:txXfrm>
        <a:off x="1561272" y="1200509"/>
        <a:ext cx="548136" cy="548136"/>
      </dsp:txXfrm>
    </dsp:sp>
    <dsp:sp modelId="{EF20F9E5-A38D-4A45-A5E6-546AD8C54961}">
      <dsp:nvSpPr>
        <dsp:cNvPr id="0" name=""/>
        <dsp:cNvSpPr/>
      </dsp:nvSpPr>
      <dsp:spPr>
        <a:xfrm rot="16200000">
          <a:off x="1753193" y="804862"/>
          <a:ext cx="164294" cy="2635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77837" y="882218"/>
        <a:ext cx="115006" cy="158137"/>
      </dsp:txXfrm>
    </dsp:sp>
    <dsp:sp modelId="{A2B9363D-C3E6-4E6A-84BF-60B2FD7EDE2E}">
      <dsp:nvSpPr>
        <dsp:cNvPr id="0" name=""/>
        <dsp:cNvSpPr/>
      </dsp:nvSpPr>
      <dsp:spPr>
        <a:xfrm>
          <a:off x="1447750" y="1817"/>
          <a:ext cx="775180" cy="775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无汞温度贴</a:t>
          </a:r>
          <a:endParaRPr lang="zh-CN" altLang="en-US" sz="1400" kern="1200" dirty="0"/>
        </a:p>
      </dsp:txBody>
      <dsp:txXfrm>
        <a:off x="1561272" y="115339"/>
        <a:ext cx="548136" cy="548136"/>
      </dsp:txXfrm>
    </dsp:sp>
    <dsp:sp modelId="{0C841D32-72C3-4AC6-A6DC-E28A1A4DAAD8}">
      <dsp:nvSpPr>
        <dsp:cNvPr id="0" name=""/>
        <dsp:cNvSpPr/>
      </dsp:nvSpPr>
      <dsp:spPr>
        <a:xfrm>
          <a:off x="2291128" y="1342797"/>
          <a:ext cx="164294" cy="2635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2291128" y="1395509"/>
        <a:ext cx="115006" cy="158137"/>
      </dsp:txXfrm>
    </dsp:sp>
    <dsp:sp modelId="{6CEDD1B6-1006-4CD5-8C73-F98B4092A018}">
      <dsp:nvSpPr>
        <dsp:cNvPr id="0" name=""/>
        <dsp:cNvSpPr/>
      </dsp:nvSpPr>
      <dsp:spPr>
        <a:xfrm>
          <a:off x="2532920" y="1086987"/>
          <a:ext cx="775180" cy="775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心电贴</a:t>
          </a:r>
          <a:endParaRPr lang="zh-CN" altLang="en-US" sz="1400" kern="1200" dirty="0"/>
        </a:p>
      </dsp:txBody>
      <dsp:txXfrm>
        <a:off x="2646442" y="1200509"/>
        <a:ext cx="548136" cy="548136"/>
      </dsp:txXfrm>
    </dsp:sp>
    <dsp:sp modelId="{F62FEB6B-A0C6-4761-B937-3664DEFAFDF6}">
      <dsp:nvSpPr>
        <dsp:cNvPr id="0" name=""/>
        <dsp:cNvSpPr/>
      </dsp:nvSpPr>
      <dsp:spPr>
        <a:xfrm rot="5400000">
          <a:off x="1753193" y="1880732"/>
          <a:ext cx="164294" cy="2635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77837" y="1908800"/>
        <a:ext cx="115006" cy="158137"/>
      </dsp:txXfrm>
    </dsp:sp>
    <dsp:sp modelId="{63F71CB5-9BED-4D8E-8E39-2CE1CDDB1031}">
      <dsp:nvSpPr>
        <dsp:cNvPr id="0" name=""/>
        <dsp:cNvSpPr/>
      </dsp:nvSpPr>
      <dsp:spPr>
        <a:xfrm>
          <a:off x="1447750" y="2172157"/>
          <a:ext cx="775180" cy="775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运动心率贴</a:t>
          </a:r>
          <a:endParaRPr lang="zh-CN" altLang="en-US" sz="1400" kern="1200" dirty="0"/>
        </a:p>
      </dsp:txBody>
      <dsp:txXfrm>
        <a:off x="1561272" y="2285679"/>
        <a:ext cx="548136" cy="548136"/>
      </dsp:txXfrm>
    </dsp:sp>
    <dsp:sp modelId="{57CFED87-BF42-4211-9183-F8FA47146F17}">
      <dsp:nvSpPr>
        <dsp:cNvPr id="0" name=""/>
        <dsp:cNvSpPr/>
      </dsp:nvSpPr>
      <dsp:spPr>
        <a:xfrm rot="10800000">
          <a:off x="1215258" y="1342797"/>
          <a:ext cx="164294" cy="2635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10800000">
        <a:off x="1264546" y="1395509"/>
        <a:ext cx="115006" cy="158137"/>
      </dsp:txXfrm>
    </dsp:sp>
    <dsp:sp modelId="{9951DEFC-95B2-4995-8E30-85FB577AB048}">
      <dsp:nvSpPr>
        <dsp:cNvPr id="0" name=""/>
        <dsp:cNvSpPr/>
      </dsp:nvSpPr>
      <dsp:spPr>
        <a:xfrm>
          <a:off x="362580" y="1086987"/>
          <a:ext cx="775180" cy="775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可充电心率贴</a:t>
          </a:r>
          <a:endParaRPr lang="zh-CN" altLang="en-US" sz="1400" kern="1200" dirty="0"/>
        </a:p>
      </dsp:txBody>
      <dsp:txXfrm>
        <a:off x="476102" y="1200509"/>
        <a:ext cx="548136" cy="5481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639BB-0723-4C92-ADAB-1F01B3A4B3BE}">
      <dsp:nvSpPr>
        <dsp:cNvPr id="0" name=""/>
        <dsp:cNvSpPr/>
      </dsp:nvSpPr>
      <dsp:spPr>
        <a:xfrm rot="2545335">
          <a:off x="931329" y="1833392"/>
          <a:ext cx="394733" cy="64599"/>
        </a:xfrm>
        <a:custGeom>
          <a:avLst/>
          <a:gdLst/>
          <a:ahLst/>
          <a:cxnLst/>
          <a:rect l="0" t="0" r="0" b="0"/>
          <a:pathLst>
            <a:path>
              <a:moveTo>
                <a:pt x="0" y="32299"/>
              </a:moveTo>
              <a:lnTo>
                <a:pt x="394733" y="322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F5E312-87CC-4748-A5DF-59A11617617C}">
      <dsp:nvSpPr>
        <dsp:cNvPr id="0" name=""/>
        <dsp:cNvSpPr/>
      </dsp:nvSpPr>
      <dsp:spPr>
        <a:xfrm>
          <a:off x="983001" y="1330608"/>
          <a:ext cx="433684" cy="64599"/>
        </a:xfrm>
        <a:custGeom>
          <a:avLst/>
          <a:gdLst/>
          <a:ahLst/>
          <a:cxnLst/>
          <a:rect l="0" t="0" r="0" b="0"/>
          <a:pathLst>
            <a:path>
              <a:moveTo>
                <a:pt x="0" y="32299"/>
              </a:moveTo>
              <a:lnTo>
                <a:pt x="433684" y="322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F64F4-D275-4D46-ABBF-577813E67853}">
      <dsp:nvSpPr>
        <dsp:cNvPr id="0" name=""/>
        <dsp:cNvSpPr/>
      </dsp:nvSpPr>
      <dsp:spPr>
        <a:xfrm rot="19054665">
          <a:off x="931329" y="827824"/>
          <a:ext cx="394733" cy="64599"/>
        </a:xfrm>
        <a:custGeom>
          <a:avLst/>
          <a:gdLst/>
          <a:ahLst/>
          <a:cxnLst/>
          <a:rect l="0" t="0" r="0" b="0"/>
          <a:pathLst>
            <a:path>
              <a:moveTo>
                <a:pt x="0" y="32299"/>
              </a:moveTo>
              <a:lnTo>
                <a:pt x="394733" y="322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75C8BF-66B4-4756-A60F-5F7878818037}">
      <dsp:nvSpPr>
        <dsp:cNvPr id="0" name=""/>
        <dsp:cNvSpPr/>
      </dsp:nvSpPr>
      <dsp:spPr>
        <a:xfrm>
          <a:off x="657" y="785059"/>
          <a:ext cx="1155698" cy="115569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837A3-4314-45E9-8D18-6D3AFA727B67}">
      <dsp:nvSpPr>
        <dsp:cNvPr id="0" name=""/>
        <dsp:cNvSpPr/>
      </dsp:nvSpPr>
      <dsp:spPr>
        <a:xfrm>
          <a:off x="1183620" y="146386"/>
          <a:ext cx="693419" cy="6934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医用手环</a:t>
          </a:r>
          <a:endParaRPr lang="zh-CN" altLang="en-US" sz="1400" kern="1200" dirty="0"/>
        </a:p>
      </dsp:txBody>
      <dsp:txXfrm>
        <a:off x="1285169" y="247935"/>
        <a:ext cx="490321" cy="490321"/>
      </dsp:txXfrm>
    </dsp:sp>
    <dsp:sp modelId="{AA4B0D87-0388-4BC1-B499-B661E5EBC0A0}">
      <dsp:nvSpPr>
        <dsp:cNvPr id="0" name=""/>
        <dsp:cNvSpPr/>
      </dsp:nvSpPr>
      <dsp:spPr>
        <a:xfrm>
          <a:off x="1416685" y="1016198"/>
          <a:ext cx="693419" cy="6934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血压监测</a:t>
          </a:r>
          <a:endParaRPr lang="zh-CN" altLang="en-US" sz="1400" kern="1200" dirty="0"/>
        </a:p>
      </dsp:txBody>
      <dsp:txXfrm>
        <a:off x="1518234" y="1117747"/>
        <a:ext cx="490321" cy="490321"/>
      </dsp:txXfrm>
    </dsp:sp>
    <dsp:sp modelId="{C7C811B8-5685-45E7-8176-22FA88BFEDEE}">
      <dsp:nvSpPr>
        <dsp:cNvPr id="0" name=""/>
        <dsp:cNvSpPr/>
      </dsp:nvSpPr>
      <dsp:spPr>
        <a:xfrm>
          <a:off x="1183620" y="1886011"/>
          <a:ext cx="693419" cy="6934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运动心率</a:t>
          </a:r>
          <a:endParaRPr lang="zh-CN" altLang="en-US" sz="1400" kern="1200" dirty="0"/>
        </a:p>
      </dsp:txBody>
      <dsp:txXfrm>
        <a:off x="1285169" y="1987560"/>
        <a:ext cx="490321" cy="4903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56EB8-58C5-4189-82E1-E6EA24D17940}">
      <dsp:nvSpPr>
        <dsp:cNvPr id="0" name=""/>
        <dsp:cNvSpPr/>
      </dsp:nvSpPr>
      <dsp:spPr>
        <a:xfrm>
          <a:off x="272219" y="273620"/>
          <a:ext cx="1823506" cy="1823506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3C954-077D-46F4-9B19-A286ED9A8F10}">
      <dsp:nvSpPr>
        <dsp:cNvPr id="0" name=""/>
        <dsp:cNvSpPr/>
      </dsp:nvSpPr>
      <dsp:spPr>
        <a:xfrm>
          <a:off x="272219" y="273620"/>
          <a:ext cx="1823506" cy="1823506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279E7-0AC0-4B5A-9DEA-DF3DB7CF759F}">
      <dsp:nvSpPr>
        <dsp:cNvPr id="0" name=""/>
        <dsp:cNvSpPr/>
      </dsp:nvSpPr>
      <dsp:spPr>
        <a:xfrm>
          <a:off x="272219" y="273620"/>
          <a:ext cx="1823506" cy="1823506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FDAA5-0BAF-4051-909C-B29EEEB1F67B}">
      <dsp:nvSpPr>
        <dsp:cNvPr id="0" name=""/>
        <dsp:cNvSpPr/>
      </dsp:nvSpPr>
      <dsp:spPr>
        <a:xfrm>
          <a:off x="764263" y="765664"/>
          <a:ext cx="839418" cy="8394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脑电采集</a:t>
          </a:r>
          <a:endParaRPr lang="zh-CN" altLang="en-US" sz="1700" kern="1200" dirty="0"/>
        </a:p>
      </dsp:txBody>
      <dsp:txXfrm>
        <a:off x="887193" y="888594"/>
        <a:ext cx="593558" cy="593558"/>
      </dsp:txXfrm>
    </dsp:sp>
    <dsp:sp modelId="{FFE3823D-5942-4352-9483-2298EBCF6495}">
      <dsp:nvSpPr>
        <dsp:cNvPr id="0" name=""/>
        <dsp:cNvSpPr/>
      </dsp:nvSpPr>
      <dsp:spPr>
        <a:xfrm>
          <a:off x="890176" y="977"/>
          <a:ext cx="587592" cy="5875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意识控制</a:t>
          </a:r>
          <a:endParaRPr lang="zh-CN" altLang="en-US" sz="1200" kern="1200" dirty="0"/>
        </a:p>
      </dsp:txBody>
      <dsp:txXfrm>
        <a:off x="976227" y="87028"/>
        <a:ext cx="415490" cy="415490"/>
      </dsp:txXfrm>
    </dsp:sp>
    <dsp:sp modelId="{127403FF-E431-4A6E-9749-B87EDD3AC4B2}">
      <dsp:nvSpPr>
        <dsp:cNvPr id="0" name=""/>
        <dsp:cNvSpPr/>
      </dsp:nvSpPr>
      <dsp:spPr>
        <a:xfrm>
          <a:off x="1661458" y="1336877"/>
          <a:ext cx="587592" cy="5875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疾病诊疗</a:t>
          </a:r>
          <a:endParaRPr lang="zh-CN" altLang="en-US" sz="1200" kern="1200" dirty="0"/>
        </a:p>
      </dsp:txBody>
      <dsp:txXfrm>
        <a:off x="1747509" y="1422928"/>
        <a:ext cx="415490" cy="415490"/>
      </dsp:txXfrm>
    </dsp:sp>
    <dsp:sp modelId="{E7BC77DC-C1BE-4A50-8851-9965678CAA76}">
      <dsp:nvSpPr>
        <dsp:cNvPr id="0" name=""/>
        <dsp:cNvSpPr/>
      </dsp:nvSpPr>
      <dsp:spPr>
        <a:xfrm>
          <a:off x="118894" y="1336877"/>
          <a:ext cx="587592" cy="5875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深度学习</a:t>
          </a:r>
          <a:endParaRPr lang="zh-CN" altLang="en-US" sz="1200" kern="1200" dirty="0"/>
        </a:p>
      </dsp:txBody>
      <dsp:txXfrm>
        <a:off x="204945" y="1422928"/>
        <a:ext cx="415490" cy="4154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29470-3556-455B-9E0F-8B6F2B6D2F68}">
      <dsp:nvSpPr>
        <dsp:cNvPr id="0" name=""/>
        <dsp:cNvSpPr/>
      </dsp:nvSpPr>
      <dsp:spPr>
        <a:xfrm rot="16200000">
          <a:off x="-1109765" y="1725011"/>
          <a:ext cx="2621193" cy="27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6719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数据</a:t>
          </a:r>
          <a:endParaRPr lang="zh-CN" altLang="en-US" sz="2000" kern="1200" dirty="0"/>
        </a:p>
      </dsp:txBody>
      <dsp:txXfrm>
        <a:off x="-1109765" y="1725011"/>
        <a:ext cx="2621193" cy="279743"/>
      </dsp:txXfrm>
    </dsp:sp>
    <dsp:sp modelId="{A486435F-2916-487B-9210-DC528053F057}">
      <dsp:nvSpPr>
        <dsp:cNvPr id="0" name=""/>
        <dsp:cNvSpPr/>
      </dsp:nvSpPr>
      <dsp:spPr>
        <a:xfrm>
          <a:off x="340702" y="554286"/>
          <a:ext cx="1393421" cy="2621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46719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权威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准确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海量</a:t>
          </a:r>
          <a:endParaRPr lang="zh-CN" altLang="en-US" sz="2000" kern="1200" dirty="0"/>
        </a:p>
      </dsp:txBody>
      <dsp:txXfrm>
        <a:off x="340702" y="554286"/>
        <a:ext cx="1393421" cy="2621193"/>
      </dsp:txXfrm>
    </dsp:sp>
    <dsp:sp modelId="{4C7E5718-2297-4C8B-AE97-6C6150A8960E}">
      <dsp:nvSpPr>
        <dsp:cNvPr id="0" name=""/>
        <dsp:cNvSpPr/>
      </dsp:nvSpPr>
      <dsp:spPr>
        <a:xfrm>
          <a:off x="60958" y="185024"/>
          <a:ext cx="559487" cy="5594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CAD7D-BC50-46BC-B689-B632B4CE8C3E}">
      <dsp:nvSpPr>
        <dsp:cNvPr id="0" name=""/>
        <dsp:cNvSpPr/>
      </dsp:nvSpPr>
      <dsp:spPr>
        <a:xfrm rot="16200000">
          <a:off x="937859" y="1725011"/>
          <a:ext cx="2621193" cy="27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6719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算法</a:t>
          </a:r>
          <a:endParaRPr lang="zh-CN" altLang="en-US" sz="2000" kern="1200" dirty="0"/>
        </a:p>
      </dsp:txBody>
      <dsp:txXfrm>
        <a:off x="937859" y="1725011"/>
        <a:ext cx="2621193" cy="279743"/>
      </dsp:txXfrm>
    </dsp:sp>
    <dsp:sp modelId="{EDAC8C2C-E7FF-4661-B965-0CC5B4472946}">
      <dsp:nvSpPr>
        <dsp:cNvPr id="0" name=""/>
        <dsp:cNvSpPr/>
      </dsp:nvSpPr>
      <dsp:spPr>
        <a:xfrm>
          <a:off x="2388328" y="554286"/>
          <a:ext cx="1393421" cy="2621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46719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精确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专用</a:t>
          </a:r>
          <a:endParaRPr lang="zh-CN" altLang="en-US" sz="2000" kern="1200" dirty="0"/>
        </a:p>
      </dsp:txBody>
      <dsp:txXfrm>
        <a:off x="2388328" y="554286"/>
        <a:ext cx="1393421" cy="2621193"/>
      </dsp:txXfrm>
    </dsp:sp>
    <dsp:sp modelId="{0C0CDFA5-072E-4BD6-84C7-91EC74906473}">
      <dsp:nvSpPr>
        <dsp:cNvPr id="0" name=""/>
        <dsp:cNvSpPr/>
      </dsp:nvSpPr>
      <dsp:spPr>
        <a:xfrm>
          <a:off x="2108584" y="185024"/>
          <a:ext cx="559487" cy="55948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835D9-0329-4F47-95C7-1C286331D54E}">
      <dsp:nvSpPr>
        <dsp:cNvPr id="0" name=""/>
        <dsp:cNvSpPr/>
      </dsp:nvSpPr>
      <dsp:spPr>
        <a:xfrm rot="16200000">
          <a:off x="2985484" y="1725011"/>
          <a:ext cx="2621193" cy="27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6719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集成</a:t>
          </a:r>
          <a:endParaRPr lang="zh-CN" altLang="en-US" sz="2000" kern="1200" dirty="0"/>
        </a:p>
      </dsp:txBody>
      <dsp:txXfrm>
        <a:off x="2985484" y="1725011"/>
        <a:ext cx="2621193" cy="279743"/>
      </dsp:txXfrm>
    </dsp:sp>
    <dsp:sp modelId="{40E47D55-40C9-479C-9BFF-8CB8F363860C}">
      <dsp:nvSpPr>
        <dsp:cNvPr id="0" name=""/>
        <dsp:cNvSpPr/>
      </dsp:nvSpPr>
      <dsp:spPr>
        <a:xfrm>
          <a:off x="4435953" y="554286"/>
          <a:ext cx="1393421" cy="2621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46719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单片集成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低功耗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低成本</a:t>
          </a:r>
          <a:endParaRPr lang="zh-CN" altLang="en-US" sz="2000" kern="1200" dirty="0"/>
        </a:p>
      </dsp:txBody>
      <dsp:txXfrm>
        <a:off x="4435953" y="554286"/>
        <a:ext cx="1393421" cy="2621193"/>
      </dsp:txXfrm>
    </dsp:sp>
    <dsp:sp modelId="{2B50B653-C98C-4651-A606-C7CB1ADA2536}">
      <dsp:nvSpPr>
        <dsp:cNvPr id="0" name=""/>
        <dsp:cNvSpPr/>
      </dsp:nvSpPr>
      <dsp:spPr>
        <a:xfrm>
          <a:off x="4156209" y="185024"/>
          <a:ext cx="559487" cy="5594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07190-0C45-4985-A99D-C54732EF528D}">
      <dsp:nvSpPr>
        <dsp:cNvPr id="0" name=""/>
        <dsp:cNvSpPr/>
      </dsp:nvSpPr>
      <dsp:spPr>
        <a:xfrm rot="16200000">
          <a:off x="5033109" y="1725011"/>
          <a:ext cx="2621193" cy="27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6719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电极</a:t>
          </a:r>
          <a:endParaRPr lang="zh-CN" altLang="en-US" sz="2000" kern="1200" dirty="0"/>
        </a:p>
      </dsp:txBody>
      <dsp:txXfrm>
        <a:off x="5033109" y="1725011"/>
        <a:ext cx="2621193" cy="279743"/>
      </dsp:txXfrm>
    </dsp:sp>
    <dsp:sp modelId="{85BB1C67-68BF-46B0-9614-D92827EA05FF}">
      <dsp:nvSpPr>
        <dsp:cNvPr id="0" name=""/>
        <dsp:cNvSpPr/>
      </dsp:nvSpPr>
      <dsp:spPr>
        <a:xfrm>
          <a:off x="6483578" y="554286"/>
          <a:ext cx="1393421" cy="2621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46719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低成本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高性能</a:t>
          </a:r>
          <a:endParaRPr lang="zh-CN" altLang="en-US" sz="2000" kern="1200" dirty="0"/>
        </a:p>
      </dsp:txBody>
      <dsp:txXfrm>
        <a:off x="6483578" y="554286"/>
        <a:ext cx="1393421" cy="2621193"/>
      </dsp:txXfrm>
    </dsp:sp>
    <dsp:sp modelId="{AF13744C-C4DA-4B21-803F-FB5A8616F07E}">
      <dsp:nvSpPr>
        <dsp:cNvPr id="0" name=""/>
        <dsp:cNvSpPr/>
      </dsp:nvSpPr>
      <dsp:spPr>
        <a:xfrm>
          <a:off x="6203834" y="185024"/>
          <a:ext cx="559487" cy="5594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A1AF4-479E-436D-9F92-8A14A8B89BD9}">
      <dsp:nvSpPr>
        <dsp:cNvPr id="0" name=""/>
        <dsp:cNvSpPr/>
      </dsp:nvSpPr>
      <dsp:spPr>
        <a:xfrm rot="16200000">
          <a:off x="7080734" y="1725011"/>
          <a:ext cx="2621193" cy="27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6719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商业模式</a:t>
          </a:r>
          <a:endParaRPr lang="zh-CN" altLang="en-US" sz="2000" kern="1200" dirty="0"/>
        </a:p>
      </dsp:txBody>
      <dsp:txXfrm>
        <a:off x="7080734" y="1725011"/>
        <a:ext cx="2621193" cy="279743"/>
      </dsp:txXfrm>
    </dsp:sp>
    <dsp:sp modelId="{F0F3E6BA-1A9C-40F4-88FD-03454779BC24}">
      <dsp:nvSpPr>
        <dsp:cNvPr id="0" name=""/>
        <dsp:cNvSpPr/>
      </dsp:nvSpPr>
      <dsp:spPr>
        <a:xfrm>
          <a:off x="8531203" y="554286"/>
          <a:ext cx="1393421" cy="26211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246719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耗材</a:t>
          </a:r>
          <a:r>
            <a:rPr lang="en-US" altLang="zh-CN" sz="2000" kern="1200" dirty="0" smtClean="0"/>
            <a:t>/</a:t>
          </a:r>
          <a:r>
            <a:rPr lang="zh-CN" altLang="en-US" sz="2000" kern="1200" dirty="0" smtClean="0"/>
            <a:t>服务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回收</a:t>
          </a:r>
          <a:endParaRPr lang="zh-CN" altLang="en-US" sz="2000" kern="1200" dirty="0"/>
        </a:p>
      </dsp:txBody>
      <dsp:txXfrm>
        <a:off x="8531203" y="554286"/>
        <a:ext cx="1393421" cy="2621193"/>
      </dsp:txXfrm>
    </dsp:sp>
    <dsp:sp modelId="{9A9D2571-AE0A-4FD8-996E-C135005A3987}">
      <dsp:nvSpPr>
        <dsp:cNvPr id="0" name=""/>
        <dsp:cNvSpPr/>
      </dsp:nvSpPr>
      <dsp:spPr>
        <a:xfrm>
          <a:off x="8251459" y="185024"/>
          <a:ext cx="559487" cy="5594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6F87B-A26D-4820-B7A9-7142641933C2}">
      <dsp:nvSpPr>
        <dsp:cNvPr id="0" name=""/>
        <dsp:cNvSpPr/>
      </dsp:nvSpPr>
      <dsp:spPr>
        <a:xfrm>
          <a:off x="3476" y="150201"/>
          <a:ext cx="2090191" cy="836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教育经历</a:t>
          </a:r>
          <a:endParaRPr lang="zh-CN" altLang="en-US" sz="2400" kern="1200" dirty="0"/>
        </a:p>
      </dsp:txBody>
      <dsp:txXfrm>
        <a:off x="3476" y="150201"/>
        <a:ext cx="2090191" cy="836076"/>
      </dsp:txXfrm>
    </dsp:sp>
    <dsp:sp modelId="{676B5D31-253B-4C36-835D-F2EBB1BBFA06}">
      <dsp:nvSpPr>
        <dsp:cNvPr id="0" name=""/>
        <dsp:cNvSpPr/>
      </dsp:nvSpPr>
      <dsp:spPr>
        <a:xfrm>
          <a:off x="3476" y="986278"/>
          <a:ext cx="2090191" cy="2519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1992-1997</a:t>
          </a:r>
          <a:r>
            <a:rPr lang="zh-CN" altLang="en-US" sz="2000" kern="1200" dirty="0" smtClean="0"/>
            <a:t>（清、本）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2002-2005</a:t>
          </a:r>
          <a:r>
            <a:rPr lang="zh-CN" altLang="en-US" sz="2000" kern="1200" dirty="0" smtClean="0"/>
            <a:t>（清、硕）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2005-2010</a:t>
          </a:r>
          <a:r>
            <a:rPr lang="zh-CN" altLang="en-US" sz="2000" kern="1200" dirty="0" smtClean="0"/>
            <a:t>（清、博）</a:t>
          </a:r>
          <a:endParaRPr lang="zh-CN" altLang="en-US" sz="2000" kern="1200" dirty="0"/>
        </a:p>
      </dsp:txBody>
      <dsp:txXfrm>
        <a:off x="3476" y="986278"/>
        <a:ext cx="2090191" cy="2519910"/>
      </dsp:txXfrm>
    </dsp:sp>
    <dsp:sp modelId="{45B28511-D63D-4427-8D87-945F4CD311DA}">
      <dsp:nvSpPr>
        <dsp:cNvPr id="0" name=""/>
        <dsp:cNvSpPr/>
      </dsp:nvSpPr>
      <dsp:spPr>
        <a:xfrm>
          <a:off x="2386294" y="150201"/>
          <a:ext cx="2090191" cy="836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工作经历</a:t>
          </a:r>
          <a:endParaRPr lang="zh-CN" altLang="en-US" sz="2400" kern="1200" dirty="0"/>
        </a:p>
      </dsp:txBody>
      <dsp:txXfrm>
        <a:off x="2386294" y="150201"/>
        <a:ext cx="2090191" cy="836076"/>
      </dsp:txXfrm>
    </dsp:sp>
    <dsp:sp modelId="{449DD7FF-1F79-45AB-B33E-16FFC9A9F220}">
      <dsp:nvSpPr>
        <dsp:cNvPr id="0" name=""/>
        <dsp:cNvSpPr/>
      </dsp:nvSpPr>
      <dsp:spPr>
        <a:xfrm>
          <a:off x="2386294" y="986278"/>
          <a:ext cx="2090191" cy="2519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1997-2002</a:t>
          </a:r>
          <a:r>
            <a:rPr lang="zh-CN" altLang="en-US" sz="2000" kern="1200" dirty="0" smtClean="0"/>
            <a:t>（集成电路设计工程师）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2010-2012</a:t>
          </a:r>
          <a:r>
            <a:rPr lang="zh-CN" altLang="en-US" sz="2000" kern="1200" dirty="0" smtClean="0"/>
            <a:t>（清、博后）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2012~</a:t>
          </a:r>
          <a:r>
            <a:rPr lang="zh-CN" altLang="en-US" sz="2000" kern="1200" dirty="0" smtClean="0"/>
            <a:t>（半所，副研）</a:t>
          </a:r>
          <a:endParaRPr lang="zh-CN" altLang="en-US" sz="2000" kern="1200" dirty="0"/>
        </a:p>
      </dsp:txBody>
      <dsp:txXfrm>
        <a:off x="2386294" y="986278"/>
        <a:ext cx="2090191" cy="2519910"/>
      </dsp:txXfrm>
    </dsp:sp>
    <dsp:sp modelId="{20D77A7F-4472-4471-B500-5640493CD4B8}">
      <dsp:nvSpPr>
        <dsp:cNvPr id="0" name=""/>
        <dsp:cNvSpPr/>
      </dsp:nvSpPr>
      <dsp:spPr>
        <a:xfrm>
          <a:off x="4769113" y="150201"/>
          <a:ext cx="2090191" cy="836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研究方向</a:t>
          </a:r>
          <a:endParaRPr lang="zh-CN" altLang="en-US" sz="3200" kern="1200" dirty="0"/>
        </a:p>
      </dsp:txBody>
      <dsp:txXfrm>
        <a:off x="4769113" y="150201"/>
        <a:ext cx="2090191" cy="836076"/>
      </dsp:txXfrm>
    </dsp:sp>
    <dsp:sp modelId="{17E31A1C-6AEB-46D1-BA1A-1FD4B6EC4DAB}">
      <dsp:nvSpPr>
        <dsp:cNvPr id="0" name=""/>
        <dsp:cNvSpPr/>
      </dsp:nvSpPr>
      <dsp:spPr>
        <a:xfrm>
          <a:off x="4769113" y="986278"/>
          <a:ext cx="2090191" cy="2519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医疗健康可穿戴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数字信号处理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集成电路设计</a:t>
          </a:r>
          <a:endParaRPr lang="zh-CN" altLang="en-US" sz="2000" kern="1200" dirty="0"/>
        </a:p>
      </dsp:txBody>
      <dsp:txXfrm>
        <a:off x="4769113" y="986278"/>
        <a:ext cx="2090191" cy="2519910"/>
      </dsp:txXfrm>
    </dsp:sp>
    <dsp:sp modelId="{CF3E9BE8-EDBA-4180-835E-DCFC7870D94A}">
      <dsp:nvSpPr>
        <dsp:cNvPr id="0" name=""/>
        <dsp:cNvSpPr/>
      </dsp:nvSpPr>
      <dsp:spPr>
        <a:xfrm>
          <a:off x="7151932" y="150201"/>
          <a:ext cx="2090191" cy="836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就职意向</a:t>
          </a:r>
          <a:endParaRPr lang="zh-CN" altLang="en-US" sz="3200" kern="1200" dirty="0"/>
        </a:p>
      </dsp:txBody>
      <dsp:txXfrm>
        <a:off x="7151932" y="150201"/>
        <a:ext cx="2090191" cy="836076"/>
      </dsp:txXfrm>
    </dsp:sp>
    <dsp:sp modelId="{BC963599-AF91-49D8-8415-A27624921F03}">
      <dsp:nvSpPr>
        <dsp:cNvPr id="0" name=""/>
        <dsp:cNvSpPr/>
      </dsp:nvSpPr>
      <dsp:spPr>
        <a:xfrm>
          <a:off x="7151932" y="986278"/>
          <a:ext cx="2090191" cy="2519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研发主管</a:t>
          </a:r>
          <a:r>
            <a:rPr lang="en-US" altLang="zh-CN" sz="2000" kern="1200" dirty="0" smtClean="0"/>
            <a:t>,</a:t>
          </a:r>
          <a:r>
            <a:rPr lang="zh-CN" altLang="en-US" sz="2000" kern="1200" dirty="0" smtClean="0"/>
            <a:t>负责产品研发</a:t>
          </a:r>
          <a:endParaRPr lang="zh-CN" altLang="en-US" sz="2000" kern="1200" dirty="0"/>
        </a:p>
      </dsp:txBody>
      <dsp:txXfrm>
        <a:off x="7151932" y="986278"/>
        <a:ext cx="2090191" cy="25199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6F87B-A26D-4820-B7A9-7142641933C2}">
      <dsp:nvSpPr>
        <dsp:cNvPr id="0" name=""/>
        <dsp:cNvSpPr/>
      </dsp:nvSpPr>
      <dsp:spPr>
        <a:xfrm>
          <a:off x="3476" y="4716"/>
          <a:ext cx="2090191" cy="836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教育经历</a:t>
          </a:r>
          <a:endParaRPr lang="zh-CN" altLang="en-US" sz="2800" kern="1200" dirty="0"/>
        </a:p>
      </dsp:txBody>
      <dsp:txXfrm>
        <a:off x="3476" y="4716"/>
        <a:ext cx="2090191" cy="836076"/>
      </dsp:txXfrm>
    </dsp:sp>
    <dsp:sp modelId="{676B5D31-253B-4C36-835D-F2EBB1BBFA06}">
      <dsp:nvSpPr>
        <dsp:cNvPr id="0" name=""/>
        <dsp:cNvSpPr/>
      </dsp:nvSpPr>
      <dsp:spPr>
        <a:xfrm>
          <a:off x="3476" y="840793"/>
          <a:ext cx="2090191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1993-1998</a:t>
          </a:r>
          <a:r>
            <a:rPr lang="zh-CN" altLang="en-US" sz="2000" kern="1200" dirty="0" smtClean="0"/>
            <a:t>（</a:t>
          </a:r>
          <a:r>
            <a:rPr lang="zh-CN" altLang="en-US" sz="1800" kern="1200" dirty="0" smtClean="0"/>
            <a:t>北京医科大学  本科）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2011-2013</a:t>
          </a:r>
          <a:r>
            <a:rPr lang="zh-CN" altLang="en-US" sz="2000" kern="1200" dirty="0" smtClean="0"/>
            <a:t>（澳大利亚弗林德斯大学 硕士）</a:t>
          </a:r>
          <a:endParaRPr lang="zh-CN" altLang="en-US" sz="2000" kern="1200" dirty="0"/>
        </a:p>
      </dsp:txBody>
      <dsp:txXfrm>
        <a:off x="3476" y="840793"/>
        <a:ext cx="2090191" cy="2810880"/>
      </dsp:txXfrm>
    </dsp:sp>
    <dsp:sp modelId="{45B28511-D63D-4427-8D87-945F4CD311DA}">
      <dsp:nvSpPr>
        <dsp:cNvPr id="0" name=""/>
        <dsp:cNvSpPr/>
      </dsp:nvSpPr>
      <dsp:spPr>
        <a:xfrm>
          <a:off x="2386294" y="4716"/>
          <a:ext cx="2090191" cy="836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工作经历</a:t>
          </a:r>
          <a:endParaRPr lang="zh-CN" altLang="en-US" sz="2800" kern="1200" dirty="0"/>
        </a:p>
      </dsp:txBody>
      <dsp:txXfrm>
        <a:off x="2386294" y="4716"/>
        <a:ext cx="2090191" cy="836076"/>
      </dsp:txXfrm>
    </dsp:sp>
    <dsp:sp modelId="{449DD7FF-1F79-45AB-B33E-16FFC9A9F220}">
      <dsp:nvSpPr>
        <dsp:cNvPr id="0" name=""/>
        <dsp:cNvSpPr/>
      </dsp:nvSpPr>
      <dsp:spPr>
        <a:xfrm>
          <a:off x="2386294" y="840793"/>
          <a:ext cx="2090191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1998-2016</a:t>
          </a:r>
          <a:r>
            <a:rPr lang="zh-CN" altLang="en-US" sz="2000" kern="1200" dirty="0" smtClean="0"/>
            <a:t>（</a:t>
          </a:r>
          <a:r>
            <a:rPr lang="zh-CN" altLang="en-US" sz="1600" kern="1200" dirty="0" smtClean="0"/>
            <a:t>北医三院 历任护士，科护士长、党校院区总护士长、护理部副主任、门诊部副主任、门诊部主任、护理部主任 ）</a:t>
          </a:r>
          <a:endParaRPr lang="zh-CN" altLang="en-US" sz="2000" kern="1200" dirty="0"/>
        </a:p>
      </dsp:txBody>
      <dsp:txXfrm>
        <a:off x="2386294" y="840793"/>
        <a:ext cx="2090191" cy="2810880"/>
      </dsp:txXfrm>
    </dsp:sp>
    <dsp:sp modelId="{20D77A7F-4472-4471-B500-5640493CD4B8}">
      <dsp:nvSpPr>
        <dsp:cNvPr id="0" name=""/>
        <dsp:cNvSpPr/>
      </dsp:nvSpPr>
      <dsp:spPr>
        <a:xfrm>
          <a:off x="4769113" y="4716"/>
          <a:ext cx="2090191" cy="836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研究方向</a:t>
          </a:r>
          <a:endParaRPr lang="zh-CN" altLang="en-US" sz="2800" kern="1200" dirty="0"/>
        </a:p>
      </dsp:txBody>
      <dsp:txXfrm>
        <a:off x="4769113" y="4716"/>
        <a:ext cx="2090191" cy="836076"/>
      </dsp:txXfrm>
    </dsp:sp>
    <dsp:sp modelId="{17E31A1C-6AEB-46D1-BA1A-1FD4B6EC4DAB}">
      <dsp:nvSpPr>
        <dsp:cNvPr id="0" name=""/>
        <dsp:cNvSpPr/>
      </dsp:nvSpPr>
      <dsp:spPr>
        <a:xfrm>
          <a:off x="4769113" y="840793"/>
          <a:ext cx="2090191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老年护理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社区护理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慢病护理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护理管理</a:t>
          </a:r>
          <a:endParaRPr lang="zh-CN" altLang="en-US" sz="2000" kern="1200" dirty="0"/>
        </a:p>
      </dsp:txBody>
      <dsp:txXfrm>
        <a:off x="4769113" y="840793"/>
        <a:ext cx="2090191" cy="2810880"/>
      </dsp:txXfrm>
    </dsp:sp>
    <dsp:sp modelId="{CF3E9BE8-EDBA-4180-835E-DCFC7870D94A}">
      <dsp:nvSpPr>
        <dsp:cNvPr id="0" name=""/>
        <dsp:cNvSpPr/>
      </dsp:nvSpPr>
      <dsp:spPr>
        <a:xfrm>
          <a:off x="7151932" y="4716"/>
          <a:ext cx="2090191" cy="836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就职意向</a:t>
          </a:r>
          <a:endParaRPr lang="zh-CN" altLang="en-US" sz="2800" kern="1200" dirty="0"/>
        </a:p>
      </dsp:txBody>
      <dsp:txXfrm>
        <a:off x="7151932" y="4716"/>
        <a:ext cx="2090191" cy="836076"/>
      </dsp:txXfrm>
    </dsp:sp>
    <dsp:sp modelId="{BC963599-AF91-49D8-8415-A27624921F03}">
      <dsp:nvSpPr>
        <dsp:cNvPr id="0" name=""/>
        <dsp:cNvSpPr/>
      </dsp:nvSpPr>
      <dsp:spPr>
        <a:xfrm>
          <a:off x="7151932" y="840793"/>
          <a:ext cx="2090191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研发主管，负责临床实验，验证，及证书申请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000" kern="1200" dirty="0"/>
        </a:p>
      </dsp:txBody>
      <dsp:txXfrm>
        <a:off x="7151932" y="840793"/>
        <a:ext cx="2090191" cy="281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#1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5.png"/><Relationship Id="rId18" Type="http://schemas.microsoft.com/office/2007/relationships/diagramDrawing" Target="../diagrams/drawing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4.png"/><Relationship Id="rId17" Type="http://schemas.openxmlformats.org/officeDocument/2006/relationships/diagramColors" Target="../diagrams/colors5.xml"/><Relationship Id="rId2" Type="http://schemas.openxmlformats.org/officeDocument/2006/relationships/diagramData" Target="../diagrams/data3.xml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Layout" Target="../diagrams/layout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18" Type="http://schemas.openxmlformats.org/officeDocument/2006/relationships/image" Target="../media/image1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1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.jpe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jpeg"/><Relationship Id="rId10" Type="http://schemas.openxmlformats.org/officeDocument/2006/relationships/image" Target="../media/image7.png"/><Relationship Id="rId19" Type="http://schemas.openxmlformats.org/officeDocument/2006/relationships/image" Target="../media/image16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jpe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/>
              <a:t>无线监护系统研讨</a:t>
            </a:r>
            <a:r>
              <a:rPr lang="en-US" altLang="zh-CN" sz="4800" smtClean="0"/>
              <a:t>(2016-09)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刘</a:t>
            </a:r>
            <a:r>
              <a:rPr lang="zh-CN" altLang="en-US" dirty="0"/>
              <a:t>鸣</a:t>
            </a:r>
          </a:p>
        </p:txBody>
      </p:sp>
    </p:spTree>
    <p:extLst>
      <p:ext uri="{BB962C8B-B14F-4D97-AF65-F5344CB8AC3E}">
        <p14:creationId xmlns:p14="http://schemas.microsoft.com/office/powerpoint/2010/main" val="4321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北医三院：</a:t>
            </a:r>
            <a:r>
              <a:rPr lang="en-US" altLang="zh-CN" dirty="0" smtClean="0"/>
              <a:t>1900</a:t>
            </a:r>
            <a:r>
              <a:rPr lang="zh-CN" altLang="en-US" dirty="0" smtClean="0"/>
              <a:t>张床，贴使用率大约</a:t>
            </a:r>
            <a:r>
              <a:rPr lang="en-US" altLang="zh-CN" dirty="0" smtClean="0"/>
              <a:t>80%</a:t>
            </a:r>
            <a:r>
              <a:rPr lang="zh-CN" altLang="en-US" dirty="0" smtClean="0"/>
              <a:t>，贴价格</a:t>
            </a:r>
            <a:r>
              <a:rPr lang="en-US" altLang="zh-CN" dirty="0" smtClean="0"/>
              <a:t>15</a:t>
            </a:r>
            <a:r>
              <a:rPr lang="zh-CN" altLang="en-US" dirty="0" smtClean="0"/>
              <a:t>元，年销售</a:t>
            </a:r>
            <a:r>
              <a:rPr lang="en-US" altLang="zh-CN" dirty="0" smtClean="0"/>
              <a:t>800</a:t>
            </a:r>
            <a:r>
              <a:rPr lang="zh-CN" altLang="en-US" dirty="0" smtClean="0"/>
              <a:t>万元。</a:t>
            </a:r>
            <a:endParaRPr lang="en-US" altLang="zh-CN" dirty="0" smtClean="0"/>
          </a:p>
          <a:p>
            <a:r>
              <a:rPr lang="zh-CN" altLang="en-US" dirty="0" smtClean="0"/>
              <a:t>北医</a:t>
            </a:r>
            <a:r>
              <a:rPr lang="zh-CN" altLang="en-US" dirty="0"/>
              <a:t>三</a:t>
            </a:r>
            <a:r>
              <a:rPr lang="zh-CN" altLang="en-US" dirty="0" smtClean="0"/>
              <a:t>院辐射医院：</a:t>
            </a:r>
            <a:r>
              <a:rPr lang="zh-CN" altLang="zh-CN" dirty="0"/>
              <a:t>延庆县医院、海淀医院、京外的赤峰市医院、赤峰医学院附属医院、承德妇幼保健院等医院</a:t>
            </a:r>
            <a:r>
              <a:rPr lang="zh-CN" altLang="en-US" dirty="0"/>
              <a:t>，总共</a:t>
            </a:r>
            <a:r>
              <a:rPr lang="zh-CN" altLang="en-US" dirty="0" smtClean="0"/>
              <a:t>约</a:t>
            </a:r>
            <a:r>
              <a:rPr lang="en-US" altLang="zh-CN" dirty="0" smtClean="0"/>
              <a:t>5000</a:t>
            </a:r>
            <a:r>
              <a:rPr lang="zh-CN" altLang="en-US" dirty="0"/>
              <a:t>张</a:t>
            </a:r>
            <a:r>
              <a:rPr lang="zh-CN" altLang="en-US" dirty="0" smtClean="0"/>
              <a:t>床，使用率</a:t>
            </a:r>
            <a:r>
              <a:rPr lang="en-US" altLang="zh-CN" dirty="0" smtClean="0"/>
              <a:t>60%</a:t>
            </a:r>
            <a:r>
              <a:rPr lang="zh-CN" altLang="en-US" dirty="0" smtClean="0"/>
              <a:t>，年销售</a:t>
            </a:r>
            <a:r>
              <a:rPr lang="en-US" altLang="zh-CN" dirty="0" smtClean="0"/>
              <a:t>1600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r>
              <a:rPr lang="zh-CN" altLang="en-US" dirty="0" smtClean="0"/>
              <a:t>北京的市场规模：</a:t>
            </a:r>
            <a:r>
              <a:rPr lang="en-US" altLang="zh-CN" dirty="0" smtClean="0"/>
              <a:t>100000</a:t>
            </a:r>
            <a:r>
              <a:rPr lang="zh-CN" altLang="en-US" dirty="0" smtClean="0"/>
              <a:t>张，年市场规模不低于</a:t>
            </a:r>
            <a:r>
              <a:rPr lang="en-US" altLang="zh-CN" dirty="0" smtClean="0"/>
              <a:t>10</a:t>
            </a:r>
            <a:r>
              <a:rPr lang="zh-CN" altLang="en-US" dirty="0" smtClean="0"/>
              <a:t>亿。</a:t>
            </a:r>
            <a:endParaRPr lang="en-US" altLang="zh-CN" dirty="0" smtClean="0"/>
          </a:p>
          <a:p>
            <a:r>
              <a:rPr lang="zh-CN" altLang="en-US" dirty="0" smtClean="0"/>
              <a:t>全国的规模：</a:t>
            </a:r>
            <a:r>
              <a:rPr lang="en-US" altLang="zh-CN" dirty="0" smtClean="0"/>
              <a:t>660</a:t>
            </a:r>
            <a:r>
              <a:rPr lang="zh-CN" altLang="en-US" dirty="0" smtClean="0"/>
              <a:t>万张</a:t>
            </a:r>
            <a:endParaRPr lang="en-US" altLang="zh-CN" dirty="0" smtClean="0"/>
          </a:p>
          <a:p>
            <a:r>
              <a:rPr lang="zh-CN" altLang="en-US" dirty="0" smtClean="0"/>
              <a:t>养老院：</a:t>
            </a:r>
            <a:r>
              <a:rPr lang="en-US" altLang="zh-CN" dirty="0" smtClean="0"/>
              <a:t>500</a:t>
            </a:r>
            <a:r>
              <a:rPr lang="zh-CN" altLang="en-US" dirty="0" smtClean="0"/>
              <a:t>万张床位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84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市场竞争力分析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采集贴研发路线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70226098"/>
              </p:ext>
            </p:extLst>
          </p:nvPr>
        </p:nvGraphicFramePr>
        <p:xfrm>
          <a:off x="138545" y="489527"/>
          <a:ext cx="11988800" cy="6539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306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市场竞争力分析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系列产品研发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687485438"/>
              </p:ext>
            </p:extLst>
          </p:nvPr>
        </p:nvGraphicFramePr>
        <p:xfrm>
          <a:off x="1770455" y="2548612"/>
          <a:ext cx="3670682" cy="2949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33335663"/>
              </p:ext>
            </p:extLst>
          </p:nvPr>
        </p:nvGraphicFramePr>
        <p:xfrm>
          <a:off x="8570287" y="2979068"/>
          <a:ext cx="3220233" cy="272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" name="Picture 16" descr="app_serve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66" y="3488998"/>
            <a:ext cx="791032" cy="147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上弧形箭头 21"/>
          <p:cNvSpPr/>
          <p:nvPr/>
        </p:nvSpPr>
        <p:spPr>
          <a:xfrm>
            <a:off x="4368131" y="2764202"/>
            <a:ext cx="2087561" cy="56341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上弧形箭头 22"/>
          <p:cNvSpPr/>
          <p:nvPr/>
        </p:nvSpPr>
        <p:spPr>
          <a:xfrm flipH="1">
            <a:off x="7284683" y="2764202"/>
            <a:ext cx="2087561" cy="56341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4" name="Picture 19" descr="显示服务器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919" y="4103271"/>
            <a:ext cx="735254" cy="112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图示 27"/>
          <p:cNvGraphicFramePr/>
          <p:nvPr>
            <p:extLst>
              <p:ext uri="{D42A27DB-BD31-4B8C-83A1-F6EECF244321}">
                <p14:modId xmlns:p14="http://schemas.microsoft.com/office/powerpoint/2010/main" val="497542337"/>
              </p:ext>
            </p:extLst>
          </p:nvPr>
        </p:nvGraphicFramePr>
        <p:xfrm>
          <a:off x="5519909" y="314070"/>
          <a:ext cx="2367946" cy="221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0" name="下箭头 29"/>
          <p:cNvSpPr/>
          <p:nvPr/>
        </p:nvSpPr>
        <p:spPr>
          <a:xfrm>
            <a:off x="6613236" y="2525662"/>
            <a:ext cx="305982" cy="453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8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市场竞争力分析</a:t>
            </a:r>
            <a:r>
              <a:rPr lang="en-US" altLang="zh-CN" dirty="0" smtClean="0"/>
              <a:t>(</a:t>
            </a:r>
            <a:r>
              <a:rPr lang="zh-CN" altLang="en-US" dirty="0" smtClean="0"/>
              <a:t>三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445490453"/>
              </p:ext>
            </p:extLst>
          </p:nvPr>
        </p:nvGraphicFramePr>
        <p:xfrm>
          <a:off x="1199652" y="2135132"/>
          <a:ext cx="9985584" cy="3360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76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团队核心介绍  </a:t>
            </a:r>
            <a:r>
              <a:rPr lang="en-US" altLang="zh-CN" dirty="0" smtClean="0"/>
              <a:t>—</a:t>
            </a:r>
            <a:r>
              <a:rPr lang="zh-CN" altLang="en-US" dirty="0" smtClean="0"/>
              <a:t> 刘鸣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414624537"/>
              </p:ext>
            </p:extLst>
          </p:nvPr>
        </p:nvGraphicFramePr>
        <p:xfrm>
          <a:off x="1630416" y="2037201"/>
          <a:ext cx="9245600" cy="3656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188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团队核心介绍  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李葆华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223226887"/>
              </p:ext>
            </p:extLst>
          </p:nvPr>
        </p:nvGraphicFramePr>
        <p:xfrm>
          <a:off x="1630416" y="2037201"/>
          <a:ext cx="9245600" cy="3656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188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其他成员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2</a:t>
            </a:r>
            <a:r>
              <a:rPr lang="zh-CN" altLang="en-US" dirty="0" smtClean="0"/>
              <a:t>位副主任（技术顾问）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2</a:t>
            </a:r>
            <a:r>
              <a:rPr lang="zh-CN" altLang="en-US" dirty="0" smtClean="0"/>
              <a:t>名科护士长，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名护士长</a:t>
            </a:r>
          </a:p>
          <a:p>
            <a:r>
              <a:rPr lang="zh-CN" altLang="en-US" dirty="0" smtClean="0"/>
              <a:t>半所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位研究员（技术顾问）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名博士，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名硕士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326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88509" y="2124362"/>
            <a:ext cx="5033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 smtClean="0">
                <a:solidFill>
                  <a:srgbClr val="C00000"/>
                </a:solidFill>
              </a:rPr>
              <a:t>谢谢！</a:t>
            </a:r>
            <a:endParaRPr lang="zh-CN" altLang="en-US" sz="9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91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项目介绍</a:t>
            </a:r>
            <a:endParaRPr lang="en-US" altLang="zh-CN" dirty="0" smtClean="0"/>
          </a:p>
          <a:p>
            <a:r>
              <a:rPr lang="zh-CN" altLang="en-US" dirty="0" smtClean="0"/>
              <a:t>市场分析</a:t>
            </a:r>
            <a:endParaRPr lang="en-US" altLang="zh-CN" dirty="0" smtClean="0"/>
          </a:p>
          <a:p>
            <a:r>
              <a:rPr lang="zh-CN" altLang="en-US" smtClean="0"/>
              <a:t>团队</a:t>
            </a:r>
            <a:r>
              <a:rPr lang="zh-CN" altLang="en-US" smtClean="0"/>
              <a:t>介绍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6320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可穿戴设备与大数据</a:t>
            </a:r>
            <a:endParaRPr lang="en-US" altLang="zh-CN" dirty="0" smtClean="0"/>
          </a:p>
          <a:p>
            <a:pPr lvl="1"/>
            <a:r>
              <a:rPr lang="zh-CN" altLang="en-US" dirty="0"/>
              <a:t>中国信息通信研究院发布了</a:t>
            </a:r>
            <a:r>
              <a:rPr lang="en-US" altLang="zh-CN" dirty="0"/>
              <a:t>《</a:t>
            </a:r>
            <a:r>
              <a:rPr lang="zh-CN" altLang="en-US" dirty="0"/>
              <a:t>可穿戴设备研究报告</a:t>
            </a:r>
            <a:r>
              <a:rPr lang="en-US" altLang="zh-CN" dirty="0"/>
              <a:t>》</a:t>
            </a:r>
            <a:r>
              <a:rPr lang="zh-CN" altLang="en-US" dirty="0"/>
              <a:t>。报告显示，</a:t>
            </a:r>
            <a:r>
              <a:rPr lang="en-US" altLang="zh-CN" dirty="0"/>
              <a:t>2015</a:t>
            </a:r>
            <a:r>
              <a:rPr lang="zh-CN" altLang="en-US" dirty="0"/>
              <a:t>年，中国智能可穿戴设备市场规模为</a:t>
            </a:r>
            <a:r>
              <a:rPr lang="en-US" altLang="zh-CN" dirty="0"/>
              <a:t>125.8</a:t>
            </a:r>
            <a:r>
              <a:rPr lang="zh-CN" altLang="en-US" dirty="0"/>
              <a:t>亿元，增速高达</a:t>
            </a:r>
            <a:r>
              <a:rPr lang="en-US" altLang="zh-CN" dirty="0"/>
              <a:t>471.8%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24</a:t>
            </a:r>
            <a:r>
              <a:rPr lang="zh-CN" altLang="en-US" dirty="0" smtClean="0"/>
              <a:t>日，</a:t>
            </a:r>
            <a:r>
              <a:rPr lang="zh-CN" altLang="en-US" dirty="0"/>
              <a:t>国务院办公厅印发</a:t>
            </a:r>
            <a:r>
              <a:rPr lang="en-US" altLang="zh-CN" dirty="0"/>
              <a:t>《</a:t>
            </a:r>
            <a:r>
              <a:rPr lang="zh-CN" altLang="en-US" dirty="0"/>
              <a:t>关于促进和规范健康医疗大数据应用发展的指导意见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</a:t>
            </a:r>
            <a:r>
              <a:rPr lang="zh-CN" altLang="en-US" dirty="0"/>
              <a:t>建议关注远程医疗和可穿戴医疗器械相关</a:t>
            </a:r>
            <a:r>
              <a:rPr lang="zh-CN" altLang="en-US" dirty="0" smtClean="0"/>
              <a:t>行业。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7" y="4110181"/>
            <a:ext cx="4161110" cy="22025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6" y="4110181"/>
            <a:ext cx="3914452" cy="22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项目背景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智能护理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需求 </a:t>
            </a:r>
            <a:r>
              <a:rPr lang="en-US" altLang="zh-CN" dirty="0" smtClean="0"/>
              <a:t>—</a:t>
            </a:r>
            <a:r>
              <a:rPr lang="zh-CN" altLang="en-US" dirty="0" smtClean="0"/>
              <a:t> 北医三院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</a:t>
            </a:r>
            <a:r>
              <a:rPr lang="zh-CN" altLang="en-US" dirty="0"/>
              <a:t>患者安全</a:t>
            </a:r>
            <a:endParaRPr lang="en-US" altLang="zh-CN" dirty="0"/>
          </a:p>
          <a:p>
            <a:pPr lvl="1"/>
            <a:r>
              <a:rPr lang="zh-CN" altLang="en-US" dirty="0"/>
              <a:t>提高监护水平</a:t>
            </a:r>
            <a:endParaRPr lang="en-US" altLang="zh-CN" dirty="0"/>
          </a:p>
          <a:p>
            <a:pPr lvl="1"/>
            <a:r>
              <a:rPr lang="zh-CN" altLang="en-US" dirty="0"/>
              <a:t>提升患者体验</a:t>
            </a:r>
            <a:endParaRPr lang="en-US" altLang="zh-CN" dirty="0"/>
          </a:p>
          <a:p>
            <a:pPr lvl="1"/>
            <a:r>
              <a:rPr lang="zh-CN" altLang="en-US" dirty="0"/>
              <a:t>增强服务质量</a:t>
            </a:r>
            <a:endParaRPr lang="en-US" altLang="zh-CN" dirty="0"/>
          </a:p>
          <a:p>
            <a:pPr lvl="1"/>
            <a:r>
              <a:rPr lang="zh-CN" altLang="en-US" dirty="0"/>
              <a:t>降低护理</a:t>
            </a:r>
            <a:r>
              <a:rPr lang="zh-CN" altLang="en-US" dirty="0" smtClean="0"/>
              <a:t>成本</a:t>
            </a:r>
            <a:endParaRPr lang="en-US" altLang="zh-CN" dirty="0" smtClean="0"/>
          </a:p>
          <a:p>
            <a:r>
              <a:rPr lang="zh-CN" altLang="en-US" dirty="0" smtClean="0"/>
              <a:t>应用前景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医院</a:t>
            </a:r>
            <a:endParaRPr lang="en-US" altLang="zh-CN" dirty="0" smtClean="0"/>
          </a:p>
          <a:p>
            <a:pPr lvl="1"/>
            <a:r>
              <a:rPr lang="zh-CN" altLang="en-US" dirty="0"/>
              <a:t>养老院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 rot="1384514">
            <a:off x="3126377" y="4841970"/>
            <a:ext cx="330926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9879157">
            <a:off x="3145307" y="5134503"/>
            <a:ext cx="330926" cy="209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68514" y="4884224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 smtClean="0"/>
              <a:t>大数据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65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技术基础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558174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atch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52" y="2934035"/>
            <a:ext cx="2309548" cy="6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2059252" y="3595815"/>
            <a:ext cx="2309548" cy="1794320"/>
            <a:chOff x="1950" y="7350"/>
            <a:chExt cx="8100" cy="6375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1950" y="7350"/>
              <a:ext cx="8100" cy="6375"/>
              <a:chOff x="2623" y="7817"/>
              <a:chExt cx="6122" cy="5599"/>
            </a:xfrm>
          </p:grpSpPr>
          <p:pic>
            <p:nvPicPr>
              <p:cNvPr id="12" name="图片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84" t="7643" r="4849" b="5838"/>
              <a:stretch>
                <a:fillRect/>
              </a:stretch>
            </p:blipFill>
            <p:spPr bwMode="auto">
              <a:xfrm>
                <a:off x="2623" y="7817"/>
                <a:ext cx="3122" cy="2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图片 3" descr="皮肤干电极与硬币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9" t="19141" r="24127" b="12891"/>
              <a:stretch>
                <a:fillRect/>
              </a:stretch>
            </p:blipFill>
            <p:spPr bwMode="auto">
              <a:xfrm>
                <a:off x="5745" y="7817"/>
                <a:ext cx="3000" cy="2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对象 10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25" t="8342" r="9012" b="9297"/>
              <a:stretch>
                <a:fillRect/>
              </a:stretch>
            </p:blipFill>
            <p:spPr bwMode="auto">
              <a:xfrm>
                <a:off x="5280" y="10663"/>
                <a:ext cx="3465" cy="2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图片 6" descr="捕获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45" t="11517" r="11943" b="8142"/>
              <a:stretch>
                <a:fillRect/>
              </a:stretch>
            </p:blipFill>
            <p:spPr bwMode="auto">
              <a:xfrm>
                <a:off x="2623" y="10663"/>
                <a:ext cx="3122" cy="2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50" y="12195"/>
              <a:ext cx="1110" cy="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200" b="1">
                  <a:solidFill>
                    <a:srgbClr val="FFFFFF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干电极</a:t>
              </a:r>
              <a:endParaRPr lang="zh-CN" altLang="en-US" sz="900">
                <a:latin typeface="Tahoma" pitchFamily="34" charset="0"/>
                <a:ea typeface="宋体" charset="-122"/>
                <a:cs typeface="Times New Roman" pitchFamily="18" charset="0"/>
              </a:endParaRPr>
            </a:p>
            <a:p>
              <a:endParaRPr lang="zh-CN" altLang="en-US" sz="1800">
                <a:ea typeface="宋体" charset="-122"/>
                <a:cs typeface="Times New Roman" pitchFamily="18" charset="0"/>
              </a:endParaRPr>
            </a:p>
          </p:txBody>
        </p:sp>
        <p:cxnSp>
          <p:nvCxnSpPr>
            <p:cNvPr id="9" name="AutoShape 4"/>
            <p:cNvCxnSpPr>
              <a:cxnSpLocks noChangeShapeType="1"/>
            </p:cNvCxnSpPr>
            <p:nvPr/>
          </p:nvCxnSpPr>
          <p:spPr bwMode="auto">
            <a:xfrm>
              <a:off x="2640" y="12630"/>
              <a:ext cx="510" cy="462"/>
            </a:xfrm>
            <a:prstGeom prst="straightConnector1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4500" y="12195"/>
              <a:ext cx="1110" cy="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1200" b="1" dirty="0">
                  <a:solidFill>
                    <a:srgbClr val="FFFFFF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湿电极</a:t>
              </a:r>
              <a:endParaRPr lang="zh-CN" altLang="en-US" sz="900" dirty="0">
                <a:latin typeface="Tahoma" pitchFamily="34" charset="0"/>
                <a:ea typeface="宋体" charset="-122"/>
                <a:cs typeface="Times New Roman" pitchFamily="18" charset="0"/>
              </a:endParaRPr>
            </a:p>
            <a:p>
              <a:endParaRPr lang="zh-CN" altLang="en-US" sz="1800" dirty="0">
                <a:ea typeface="宋体" charset="-122"/>
                <a:cs typeface="Times New Roman" pitchFamily="18" charset="0"/>
              </a:endParaRPr>
            </a:p>
          </p:txBody>
        </p:sp>
        <p:cxnSp>
          <p:nvCxnSpPr>
            <p:cNvPr id="11" name="AutoShape 2"/>
            <p:cNvCxnSpPr>
              <a:cxnSpLocks noChangeShapeType="1"/>
            </p:cNvCxnSpPr>
            <p:nvPr/>
          </p:nvCxnSpPr>
          <p:spPr bwMode="auto">
            <a:xfrm flipH="1">
              <a:off x="4500" y="12630"/>
              <a:ext cx="420" cy="375"/>
            </a:xfrm>
            <a:prstGeom prst="straightConnector1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6" name="Picture 4" descr="amplifier"/>
          <p:cNvPicPr>
            <a:picLocks noChangeAspect="1" noChangeArrowheads="1"/>
          </p:cNvPicPr>
          <p:nvPr/>
        </p:nvPicPr>
        <p:blipFill>
          <a:blip r:embed="rId12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82" y="2703732"/>
            <a:ext cx="1008063" cy="87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40dB_Preamplifi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33" y="2743079"/>
            <a:ext cx="1316037" cy="83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40" y="3882309"/>
            <a:ext cx="1081087" cy="28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2" y="4670714"/>
            <a:ext cx="1133475" cy="99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2" y="3654600"/>
            <a:ext cx="1146309" cy="93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7" descr="E:\test\HS_16ch\相关文档\Art work file\figure 8 (d)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40" y="4302527"/>
            <a:ext cx="1146175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椭圆 21"/>
          <p:cNvSpPr/>
          <p:nvPr/>
        </p:nvSpPr>
        <p:spPr>
          <a:xfrm>
            <a:off x="8272895" y="4591179"/>
            <a:ext cx="696226" cy="696226"/>
          </a:xfrm>
          <a:prstGeom prst="ellipse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椭圆 22"/>
          <p:cNvSpPr/>
          <p:nvPr/>
        </p:nvSpPr>
        <p:spPr>
          <a:xfrm>
            <a:off x="9159153" y="4568365"/>
            <a:ext cx="696226" cy="696226"/>
          </a:xfrm>
          <a:prstGeom prst="ellipse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4" name="图片 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71" y="4552462"/>
            <a:ext cx="1030787" cy="77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6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585104"/>
              </p:ext>
            </p:extLst>
          </p:nvPr>
        </p:nvGraphicFramePr>
        <p:xfrm>
          <a:off x="1598613" y="1854200"/>
          <a:ext cx="9309100" cy="402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3" name="Visio" r:id="rId3" imgW="5509199" imgH="2385072" progId="">
                  <p:embed/>
                </p:oleObj>
              </mc:Choice>
              <mc:Fallback>
                <p:oleObj name="Visio" r:id="rId3" imgW="5509199" imgH="2385072" progId="">
                  <p:embed/>
                  <p:pic>
                    <p:nvPicPr>
                      <p:cNvPr id="0" name="Picture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1854200"/>
                        <a:ext cx="9309100" cy="402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6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研发</a:t>
            </a:r>
            <a:r>
              <a:rPr lang="zh-CN" altLang="en-US" dirty="0"/>
              <a:t>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进展</a:t>
            </a:r>
            <a:endParaRPr lang="en-US" altLang="zh-CN" dirty="0" smtClean="0"/>
          </a:p>
          <a:p>
            <a:pPr lvl="1"/>
            <a:r>
              <a:rPr lang="zh-CN" altLang="en-US" dirty="0"/>
              <a:t>完成</a:t>
            </a:r>
            <a:r>
              <a:rPr lang="zh-CN" altLang="en-US" dirty="0" smtClean="0"/>
              <a:t>数据链路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心律和体温测量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申请发明专利一项</a:t>
            </a:r>
            <a:endParaRPr lang="en-US" altLang="zh-CN" dirty="0" smtClean="0"/>
          </a:p>
          <a:p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20mA/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@</a:t>
            </a:r>
            <a:r>
              <a:rPr lang="zh-CN" altLang="en-US" dirty="0" smtClean="0"/>
              <a:t>不间断工作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采集贴体积：</a:t>
            </a:r>
            <a:r>
              <a:rPr lang="en-US" altLang="zh-CN" dirty="0" smtClean="0"/>
              <a:t>11.5X4.5X0.7cm</a:t>
            </a:r>
          </a:p>
          <a:p>
            <a:pPr lvl="1"/>
            <a:r>
              <a:rPr lang="zh-CN" altLang="en-US" dirty="0" smtClean="0"/>
              <a:t>温度测量精度：</a:t>
            </a:r>
            <a:r>
              <a:rPr lang="en-US" altLang="zh-CN" dirty="0" smtClean="0"/>
              <a:t>±0.15°C</a:t>
            </a:r>
            <a:r>
              <a:rPr lang="zh-CN" altLang="en-US" dirty="0" smtClean="0"/>
              <a:t>（估算）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动态测量稳定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79" y="2220501"/>
            <a:ext cx="5342194" cy="356146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126172" y="3823855"/>
            <a:ext cx="1394691" cy="1080654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6" idx="0"/>
          </p:cNvCxnSpPr>
          <p:nvPr/>
        </p:nvCxnSpPr>
        <p:spPr>
          <a:xfrm flipH="1" flipV="1">
            <a:off x="5458679" y="1496292"/>
            <a:ext cx="364839" cy="2327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126172" y="1144470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采集</a:t>
            </a:r>
            <a:r>
              <a:rPr lang="zh-CN" altLang="en-US" dirty="0" smtClean="0"/>
              <a:t>贴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7115859" y="3390901"/>
            <a:ext cx="2080374" cy="1513608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8453283" y="1114425"/>
            <a:ext cx="1019175" cy="231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962870" y="751788"/>
            <a:ext cx="125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移动终端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8962869" y="4318793"/>
            <a:ext cx="1719263" cy="1080654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0682132" y="5017260"/>
            <a:ext cx="678489" cy="27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228630" y="5334227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路由</a:t>
            </a:r>
            <a:r>
              <a:rPr lang="zh-CN" altLang="en-US" dirty="0"/>
              <a:t>器</a:t>
            </a:r>
          </a:p>
        </p:txBody>
      </p:sp>
    </p:spTree>
    <p:extLst>
      <p:ext uri="{BB962C8B-B14F-4D97-AF65-F5344CB8AC3E}">
        <p14:creationId xmlns:p14="http://schemas.microsoft.com/office/powerpoint/2010/main" val="90068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0157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成本低 </a:t>
            </a:r>
            <a:r>
              <a:rPr lang="zh-CN" altLang="en-US" dirty="0"/>
              <a:t>：</a:t>
            </a:r>
            <a:r>
              <a:rPr lang="zh-CN" altLang="en-US" dirty="0" smtClean="0"/>
              <a:t>≤</a:t>
            </a:r>
            <a:r>
              <a:rPr lang="en-US" altLang="zh-CN" dirty="0" smtClean="0"/>
              <a:t>25</a:t>
            </a:r>
            <a:r>
              <a:rPr lang="zh-CN" altLang="en-US" dirty="0" smtClean="0"/>
              <a:t>元</a:t>
            </a:r>
            <a:endParaRPr lang="en-US" altLang="zh-CN" dirty="0" smtClean="0"/>
          </a:p>
          <a:p>
            <a:r>
              <a:rPr lang="zh-CN" altLang="en-US" dirty="0" smtClean="0"/>
              <a:t>性能好：可以动态准确地显示心电波形</a:t>
            </a:r>
            <a:endParaRPr lang="en-US" altLang="zh-CN" dirty="0" smtClean="0"/>
          </a:p>
          <a:p>
            <a:r>
              <a:rPr lang="zh-CN" altLang="en-US" dirty="0" smtClean="0"/>
              <a:t>可扩展性强</a:t>
            </a:r>
            <a:endParaRPr lang="en-US" altLang="zh-CN" dirty="0" smtClean="0"/>
          </a:p>
          <a:p>
            <a:r>
              <a:rPr lang="zh-CN" altLang="en-US" dirty="0" smtClean="0"/>
              <a:t>自主研发纸电极</a:t>
            </a:r>
            <a:endParaRPr lang="en-US" altLang="zh-CN" dirty="0"/>
          </a:p>
          <a:p>
            <a:r>
              <a:rPr lang="zh-CN" altLang="en-US" dirty="0" smtClean="0"/>
              <a:t>芯片集成</a:t>
            </a:r>
            <a:endParaRPr lang="en-US" altLang="zh-CN" dirty="0" smtClean="0"/>
          </a:p>
          <a:p>
            <a:r>
              <a:rPr lang="zh-CN" altLang="en-US" dirty="0" smtClean="0"/>
              <a:t>自主研发信号处理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   技术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87" y="1881577"/>
            <a:ext cx="2389961" cy="178061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73300" y="3735870"/>
            <a:ext cx="303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普通电极的输出波形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225" y="4273085"/>
            <a:ext cx="2394976" cy="12874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46617" y="5690576"/>
            <a:ext cx="303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纸电极的输出波形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949" y="1853754"/>
            <a:ext cx="1866842" cy="24891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948" y="3060720"/>
            <a:ext cx="1866842" cy="248912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86987" y="5704524"/>
            <a:ext cx="303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纸电极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105685" y="3151761"/>
            <a:ext cx="3436793" cy="1927974"/>
            <a:chOff x="3554557" y="1265093"/>
            <a:chExt cx="4701309" cy="3371273"/>
          </a:xfrm>
        </p:grpSpPr>
        <p:sp>
          <p:nvSpPr>
            <p:cNvPr id="14" name="圆角矩形 13"/>
            <p:cNvSpPr/>
            <p:nvPr/>
          </p:nvSpPr>
          <p:spPr>
            <a:xfrm>
              <a:off x="3796145" y="1579418"/>
              <a:ext cx="868219" cy="1683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放大器</a:t>
              </a:r>
              <a:endParaRPr lang="zh-CN" altLang="en-US" sz="1200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951412" y="1579418"/>
              <a:ext cx="743527" cy="1683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模数转换</a:t>
              </a:r>
              <a:endParaRPr lang="zh-CN" altLang="en-US" sz="1200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981987" y="1579417"/>
              <a:ext cx="1016000" cy="1683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MCU</a:t>
              </a:r>
              <a:endParaRPr lang="zh-CN" altLang="en-US" sz="1200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268297" y="1579416"/>
              <a:ext cx="721158" cy="1683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无线收发</a:t>
              </a:r>
              <a:endParaRPr lang="zh-CN" altLang="en-US" sz="1200" dirty="0"/>
            </a:p>
          </p:txBody>
        </p:sp>
        <p:sp>
          <p:nvSpPr>
            <p:cNvPr id="18" name="左右箭头 17"/>
            <p:cNvSpPr/>
            <p:nvPr/>
          </p:nvSpPr>
          <p:spPr>
            <a:xfrm>
              <a:off x="3759200" y="3398209"/>
              <a:ext cx="4230255" cy="29556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993573" y="3849639"/>
              <a:ext cx="1072139" cy="5364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存储器</a:t>
              </a:r>
              <a:endParaRPr lang="zh-CN" altLang="en-US" sz="1200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245100" y="3849639"/>
              <a:ext cx="1177637" cy="5364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数字处理</a:t>
              </a:r>
              <a:endParaRPr lang="zh-CN" altLang="en-US" sz="1200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6602125" y="3833472"/>
              <a:ext cx="1270721" cy="5364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/>
                <a:t>功耗管理</a:t>
              </a:r>
              <a:endParaRPr lang="zh-CN" altLang="en-US" sz="1200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554557" y="1265093"/>
              <a:ext cx="4701309" cy="3371273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251227" y="5168873"/>
            <a:ext cx="303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系统集成架构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95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与市场上相似产品的比较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67925"/>
              </p:ext>
            </p:extLst>
          </p:nvPr>
        </p:nvGraphicFramePr>
        <p:xfrm>
          <a:off x="71904" y="1325584"/>
          <a:ext cx="12018497" cy="5434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082">
                  <a:extLst>
                    <a:ext uri="{9D8B030D-6E8A-4147-A177-3AD203B41FA5}">
                      <a16:colId xmlns:a16="http://schemas.microsoft.com/office/drawing/2014/main" val="2110410483"/>
                    </a:ext>
                  </a:extLst>
                </a:gridCol>
                <a:gridCol w="1427903">
                  <a:extLst>
                    <a:ext uri="{9D8B030D-6E8A-4147-A177-3AD203B41FA5}">
                      <a16:colId xmlns:a16="http://schemas.microsoft.com/office/drawing/2014/main" val="1480411569"/>
                    </a:ext>
                  </a:extLst>
                </a:gridCol>
                <a:gridCol w="1251509">
                  <a:extLst>
                    <a:ext uri="{9D8B030D-6E8A-4147-A177-3AD203B41FA5}">
                      <a16:colId xmlns:a16="http://schemas.microsoft.com/office/drawing/2014/main" val="3696416696"/>
                    </a:ext>
                  </a:extLst>
                </a:gridCol>
                <a:gridCol w="3790648">
                  <a:extLst>
                    <a:ext uri="{9D8B030D-6E8A-4147-A177-3AD203B41FA5}">
                      <a16:colId xmlns:a16="http://schemas.microsoft.com/office/drawing/2014/main" val="3808894716"/>
                    </a:ext>
                  </a:extLst>
                </a:gridCol>
                <a:gridCol w="1305481">
                  <a:extLst>
                    <a:ext uri="{9D8B030D-6E8A-4147-A177-3AD203B41FA5}">
                      <a16:colId xmlns:a16="http://schemas.microsoft.com/office/drawing/2014/main" val="2966942587"/>
                    </a:ext>
                  </a:extLst>
                </a:gridCol>
                <a:gridCol w="1621874">
                  <a:extLst>
                    <a:ext uri="{9D8B030D-6E8A-4147-A177-3AD203B41FA5}">
                      <a16:colId xmlns:a16="http://schemas.microsoft.com/office/drawing/2014/main" val="3064696780"/>
                    </a:ext>
                  </a:extLst>
                </a:gridCol>
              </a:tblGrid>
              <a:tr h="5865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名称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尺寸（</a:t>
                      </a:r>
                      <a:r>
                        <a:rPr lang="en-US" altLang="zh-CN" sz="1500" dirty="0" smtClean="0"/>
                        <a:t>mm</a:t>
                      </a:r>
                      <a:r>
                        <a:rPr lang="zh-CN" altLang="en-US" sz="1500" dirty="0" smtClean="0"/>
                        <a:t>）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smtClean="0"/>
                        <a:t>续航</a:t>
                      </a:r>
                      <a:r>
                        <a:rPr lang="en-US" altLang="zh-CN" sz="1500" smtClean="0"/>
                        <a:t>(h)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功能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重量（克）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价格</a:t>
                      </a:r>
                      <a:endParaRPr lang="zh-CN" altLang="en-US" sz="15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81418991"/>
                  </a:ext>
                </a:extLst>
              </a:tr>
              <a:tr h="53066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好朋友单导联家用心电检测仪亚健康检测仪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—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90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心电采集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smtClean="0"/>
                        <a:t>—</a:t>
                      </a:r>
                      <a:endParaRPr lang="zh-CN" altLang="en-US" sz="15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899</a:t>
                      </a:r>
                      <a:endParaRPr lang="zh-CN" altLang="en-US" sz="15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24773426"/>
                  </a:ext>
                </a:extLst>
              </a:tr>
              <a:tr h="8378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Hellofit</a:t>
                      </a:r>
                      <a:r>
                        <a:rPr lang="zh-CN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心电智能监控贴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74*58*9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10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实时心电监测、智能诊断报告、心脏疾病判断、个人健康数据记录、个人信息分享（结合</a:t>
                      </a:r>
                      <a:r>
                        <a:rPr lang="en-US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lang="zh-CN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330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496</a:t>
                      </a:r>
                      <a:endParaRPr lang="zh-CN" altLang="en-US" sz="15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216996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WooTop</a:t>
                      </a:r>
                      <a:r>
                        <a:rPr lang="en-US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Patch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—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72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连续动态心电监测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40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未发售</a:t>
                      </a:r>
                      <a:endParaRPr lang="zh-CN" altLang="en-US" sz="15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17797061"/>
                  </a:ext>
                </a:extLst>
              </a:tr>
              <a:tr h="837891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泰控心仪便携式心脏检测仪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106*36*10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—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实时心电图、智能检测报告、蓝牙</a:t>
                      </a:r>
                      <a:r>
                        <a:rPr lang="en-US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  <a:r>
                        <a:rPr lang="zh-CN" altLang="en-US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、自动推送（结合</a:t>
                      </a:r>
                      <a:r>
                        <a:rPr lang="en-US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lang="zh-CN" altLang="en-US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  <a:p>
                      <a:pPr algn="ctr"/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28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369/1000(</a:t>
                      </a:r>
                      <a:r>
                        <a:rPr lang="zh-CN" altLang="en-US" sz="1500" dirty="0" smtClean="0"/>
                        <a:t>零售</a:t>
                      </a:r>
                      <a:r>
                        <a:rPr lang="en-US" altLang="zh-CN" sz="1500" dirty="0" smtClean="0"/>
                        <a:t>)</a:t>
                      </a:r>
                      <a:endParaRPr lang="zh-CN" altLang="en-US" sz="15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17918661"/>
                  </a:ext>
                </a:extLst>
              </a:tr>
              <a:tr h="762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Healthpatch</a:t>
                      </a:r>
                      <a:endParaRPr lang="zh-CN" alt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>
                          <a:effectLst/>
                        </a:rPr>
                        <a:t>115 x 40 x 7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—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心律、呼吸、体温、运动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—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199</a:t>
                      </a:r>
                      <a:r>
                        <a:rPr lang="zh-CN" altLang="en-US" sz="1500" dirty="0" smtClean="0"/>
                        <a:t>美元</a:t>
                      </a:r>
                      <a:endParaRPr lang="zh-CN" altLang="en-US" sz="15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3960832"/>
                  </a:ext>
                </a:extLst>
              </a:tr>
              <a:tr h="7629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iThermonitor</a:t>
                      </a:r>
                      <a:r>
                        <a:rPr lang="en-US" altLang="zh-CN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en-US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儿童智能贴片式体温计</a:t>
                      </a:r>
                      <a:endParaRPr lang="zh-CN" alt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5X3X5.5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8X120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体温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6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499</a:t>
                      </a:r>
                      <a:endParaRPr lang="zh-CN" altLang="en-US" sz="15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68438618"/>
                  </a:ext>
                </a:extLst>
              </a:tr>
              <a:tr h="7629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我们的产品规划</a:t>
                      </a:r>
                      <a:endParaRPr lang="zh-CN" alt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90X40X5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8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心律、体温、呼吸、运动</a:t>
                      </a:r>
                      <a:endParaRPr lang="zh-CN" altLang="en-US" sz="15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/>
                        <a:t>&lt;</a:t>
                      </a:r>
                      <a:r>
                        <a:rPr lang="en-US" altLang="zh-CN" sz="1500" baseline="0" dirty="0" smtClean="0"/>
                        <a:t> 30</a:t>
                      </a:r>
                      <a:endParaRPr lang="zh-CN" altLang="en-US" sz="15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≤</a:t>
                      </a:r>
                      <a:r>
                        <a:rPr lang="en-US" altLang="zh-CN" sz="1500" dirty="0" smtClean="0"/>
                        <a:t>25</a:t>
                      </a:r>
                      <a:r>
                        <a:rPr lang="zh-CN" altLang="en-US" sz="1500" dirty="0" smtClean="0"/>
                        <a:t>元</a:t>
                      </a:r>
                      <a:endParaRPr lang="zh-CN" altLang="en-US" sz="15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762892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8164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TM10001114[[fn=库]]</Template>
  <TotalTime>3741</TotalTime>
  <Words>920</Words>
  <Application>Microsoft Office PowerPoint</Application>
  <PresentationFormat>宽屏</PresentationFormat>
  <Paragraphs>218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宋体</vt:lpstr>
      <vt:lpstr>Arial</vt:lpstr>
      <vt:lpstr>Gill Sans MT</vt:lpstr>
      <vt:lpstr>Tahoma</vt:lpstr>
      <vt:lpstr>Times New Roman</vt:lpstr>
      <vt:lpstr>Gallery</vt:lpstr>
      <vt:lpstr>Visio</vt:lpstr>
      <vt:lpstr>无线监护系统研讨(2016-09)</vt:lpstr>
      <vt:lpstr>内容</vt:lpstr>
      <vt:lpstr>背景 </vt:lpstr>
      <vt:lpstr>项目背景 – 智能护理</vt:lpstr>
      <vt:lpstr>技术基础</vt:lpstr>
      <vt:lpstr>系统架构</vt:lpstr>
      <vt:lpstr>研发现状</vt:lpstr>
      <vt:lpstr>技术特点</vt:lpstr>
      <vt:lpstr>与市场上相似产品的比较</vt:lpstr>
      <vt:lpstr>市场分析</vt:lpstr>
      <vt:lpstr>市场竞争力分析(一) </vt:lpstr>
      <vt:lpstr>市场竞争力分析(二)</vt:lpstr>
      <vt:lpstr>市场竞争力分析(三)</vt:lpstr>
      <vt:lpstr>团队核心介绍  — 刘鸣</vt:lpstr>
      <vt:lpstr>团队核心介绍  —李葆华</vt:lpstr>
      <vt:lpstr>其他成员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无线监护系统研讨(20160324)</dc:title>
  <dc:creator>Windows User</dc:creator>
  <cp:lastModifiedBy>龚奇</cp:lastModifiedBy>
  <cp:revision>492</cp:revision>
  <dcterms:created xsi:type="dcterms:W3CDTF">2016-03-24T00:52:50Z</dcterms:created>
  <dcterms:modified xsi:type="dcterms:W3CDTF">2016-09-05T03:50:46Z</dcterms:modified>
</cp:coreProperties>
</file>